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EFFE3-7DF7-4A7C-B879-F522BB377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1A1FF-1343-4FB8-B587-65B8D0B5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CADD2-5D95-4272-860C-524A93195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15A86-8330-460B-96CF-9CFFB48BE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FA694-168A-4F7E-961E-49A2239A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907D4-8C18-487A-88A8-15821B82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D60E1-0829-4014-9D17-4F565C4A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B7E4F-605B-4790-A161-7E43E2FC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61230-4507-4641-8711-1E3BFE06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4ADDF-B50F-47C6-BB58-E9F171FE5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EB8A3-E676-4C3B-AEF9-6374D5657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0024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文学作品的情感表达与审美特征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文学作品中的情感表达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审美特征在文学作品中的体现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情感表达与审美特征的关系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不同类型文学作品的情感表达与审美特征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经典文学作品中的情感表达与审美特征案例分析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文学作品中的情感表达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喜悦、悲伤、愤怒、恐惧等基本情感的表达。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爱、恨、同情、厌恶等复杂情感的描绘。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通过人物塑造、情节安排、环境渲染等方式表达情感。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情感类型与表达方式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深层次情感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隐含、微妙的情感渗透。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浅层次情感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直接、明显的情感表达。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情感的变化与转折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从一种情感向另一种情感的过渡与转变。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情感深度与层次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73" r="5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读者与作品之间的情感共鸣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作品所表达的情感与读者内心世界的契合。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作者与读者之间的情感传递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作者通过作品将自身情感传递给读者，引发读者的共鸣与反思。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情感共鸣与传递的社会意义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作品所表达的情感对于社会现实和人们精神世界的反映与影响。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情感共鸣与传递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审美特征在文学作品中的体现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审美标准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文学作品所遵循的美的准则，如思想性、艺术性和观赏性的统一。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价值取向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文学作品所体现出的价值判断，如对真、善、美的追求和对假、恶、丑的批判。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时代性与民族性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审美标准和价值取向随着时代和民族的不同而有所差异。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审美标准与价值取向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读者通过感官对文学作品中的美进行直接感知，如语言的音乐美、画面的色彩美等。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读者在阅读过程中，通过想象和联想，深入体验文学作品中的情感美和意境美。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领悟美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在感知和体验的基础上，读者对文学作品中的美进行理性思考和领悟，从而获得更深层次的审美享受。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审美体验与感受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在审美评价过程中，读者需要运用批判性思维，对文学作品进行客观、公正的评价和判断。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审美批判的意义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通过审美批判，可以促进文学作品的创作和传播，提高读者的审美水平和鉴赏能力，推动文学艺术的繁荣发展。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对文学作品进行审美评价时，需要遵循一定的评价标准，如思想深度、艺术创新、社会影响等。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审美评价与批判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情感表达与审美特征的关系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情感是审美体验的核心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文学作品通过情感表达，使读者产生共鸣和情感投射，从而深入体验作品的审美内涵。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情感丰富度决定审美深度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文学作品中情感的丰富程度和表达方式，直接影响读者对作品审美价值的感知和理解。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情感与审美偏好相关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不同读者对文学作品中情感表达的偏好和共鸣程度，会影响其审美判断和审美体验。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情感对审美的影响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https://d.book118.com/985200243333011110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2024-09-16T11:00:31.033</cp:lastPrinted>
  <dcterms:created xsi:type="dcterms:W3CDTF">2024-09-16T03:00:31Z</dcterms:created>
  <dcterms:modified xsi:type="dcterms:W3CDTF">2024-09-16T03:00:33Z</dcterms:modified>
</cp:coreProperties>
</file>