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BA805-A785-423E-B921-3AAACCDF5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2351F-2886-4BCF-92C1-6CBB82B23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E14D6-9121-4ADD-B147-4C7613A6B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25CE6-D75A-47C0-B0C7-00127A51D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6E1CB6-8B99-4892-A0D1-41B2DC124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D77039-1CB6-4BCE-8C18-FD5F9BF21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311320-0C9E-41CE-9687-5ED5FFBBE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4D258-3290-4F14-A7D3-4A2F82688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78AAAF-9708-452E-BB6B-7C8517234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1C7D0-18CF-4F85-AEAB-D5D3C19B8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8B5DE-676C-43F7-A3E7-88D87802B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20111432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排痰仪器马甲护理操作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排痰仪器马甲介绍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排痰仪器马甲的护理操作流程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排痰仪器马甲的注意事项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排痰仪器马甲的常见问题及解决方案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排痰仪器马甲的发展趋势与展望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排痰仪器马甲介绍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排痰仪器马甲通常由柔软、透气的材料制成，以便宝宝穿着舒适。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马甲设计应符合人体工学，方便穿戴和调整，同时不影响宝宝的日常活动。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马甲上可能配有排痰仪器相关装置，如电极片、导电胶等。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排痰仪器马甲的构造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通过电极片发出微电流刺激宝宝的胸壁，使呼吸道黏膜产生收缩和松弛，促进痰液排出。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电刺激排痰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马甲内置的振动装置可以刺激宝宝的胸壁，帮助痰液松动并排出。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振动排痰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部分排痰仪器马甲还具备温热护理功能，通过温热刺激宝宝的呼吸道黏膜，有助于痰液稀释和排出。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温热护理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排痰仪器马甲的工作原理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681" b="36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排痰仪器马甲的适用人群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小儿呼吸道疾病患者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适用于患有支气管炎、肺炎等小儿呼吸道疾病的患者，帮助排痰、缓解症状。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长期卧床患者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适用于因长期卧床导致排痰困难的患者，如手术后或身体虚弱的患者。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其他呼吸道问题患者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适用于存在呼吸道问题、排痰不畅的患者，如慢性阻塞性肺疾病（COPD）等。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排痰仪器马甲的护理操作流程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按照说明书的步骤正确穿戴排痰仪器马甲，确保马甲紧贴身体，没有过紧或过松的情况。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根据患者的体型和舒适度，适当调整马甲的松紧度和位置，确保马甲能够有效地发挥作用。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调整细节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确认排痰仪器与马甲的连接是否牢固，没有漏气或阻塞的情况，保证排痰效果。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检查连接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马甲的穿戴与调整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根据医院或医疗机构的规定，采用适当的消毒方法对马甲进行消毒，如紫外线消毒、高温消毒等。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使用温和的洗涤剂清洗马甲，注意避免使用漂白剂或强酸强碱的清洁剂，以免损坏马甲。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清洁与消毒周期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定期进行清洁和消毒，保持马甲的清洁度和卫生标准。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马甲的清洁与消毒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维护指南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根据制造商的推荐，定期对马甲进行维护，如润滑关节、调整螺丝等，确保马甲的正常使用和延长使用寿命。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储存条件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马甲应存放在干燥、通风的地方，避免阳光直射和高温环境，以免影响马甲的性能和使用寿命。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保养提示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定期检查马甲的磨损和损坏情况，如有需要应及时更换。同时，注意避免尖锐物品划伤马甲。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马甲的保养与维护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排痰仪器马甲的注意事项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https://d.book118.com/985201114322011100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2024-09-08T22:03:10.677</cp:lastPrinted>
  <dcterms:created xsi:type="dcterms:W3CDTF">2024-09-08T14:03:10Z</dcterms:created>
  <dcterms:modified xsi:type="dcterms:W3CDTF">2024-09-08T14:03:12Z</dcterms:modified>
</cp:coreProperties>
</file>