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C5E2E-2905-416A-90AF-038B93497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11CA3-D839-4AF9-BD50-2EDDBA3F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7271E-E84C-448B-B5EF-C9A3610E0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109EA-F7E5-484B-A0ED-6528695D8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BC4C5-2A60-4C11-98DB-52B6DFF0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42E23-C56B-40F0-A566-059F02D3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9FDF47-4ED1-4FA2-BB27-CF0E36008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5B35D-6CFB-47E1-BA4F-39A91F1F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6175F-E18A-40B9-B87B-F57CDF6E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BAA42-8AA1-43B8-AF4A-41D16509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77087-83DE-48CC-AAA0-C3921EED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01301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护理科研结题报告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护理科研是护理学科发展的重要驱动力，通过研究不断探索和发现新的护理理论和实践，推动护理学科的进步。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护理科研的成果可以转化为实际的临床护理实践，提高护理服务的质量和效率，改善患者的就医体验。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护理科研能够培养具备创新思维和实践能力的护理人才，提升整个护理队伍的素质和水平。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护理科研的重要性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当前护理科研面临着诸多挑战，如研究方法的科学性、研究问题的独特性和创新性、研究结果的推广和应用等。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随着医疗技术的不断进步和人们对健康需求的日益增长，护理科研在临床实践、健康促进、疾病预防等方面拥有广阔的应用前景和发展空间。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当前护理科研的挑战与机遇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本研究旨在通过系统综述和实证研究，探讨某一方面护理实践的现状、问题与挑战，提出相应的改进策略和建议。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本研究的成果将为护理实践提供科学依据和指导，促进护理学科的发展和进步，提高护理服务的质量和效率。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护理科研结题报告是对护理科研项目的研究过程、方法和结果的全面总结，旨在评估项目的科学性和实用性，为后续的护理实践和研究提供参考。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主要研究结果概述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主要研究结果概述是对研究结果的简要概括，包括研究目的、研究方法、研究结果和结论等。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科研结题报告中，主要研究结果概述应简洁明了地概括研究的核心发现。首先，简要介绍研究目的，说明研究旨在解决什么问题或探究何种现象。其次，概括研究方法，包括研究设计、数据采集和分析方法等。最后，总结研究发现，并简要说明研究结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详细研究结果与讨论部分是对研究结果的深入阐述和分析，包括具体数据、图表以及对结果的解释和讨论。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详细研究结果与讨论部分，应提供具体的研究数据和图表，以直观地展示研究发现。同时，对结果进行详细的解释和讨论，分析结果产生的原因、对理论或实践的意义以及可能存在的限制和偏差。此外，还可以对研究结果进行比较和对比，探讨其与已有研究的异同点，以及对未来研究的启示和展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详细研究结果与讨论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https://d.book118.com/985201301312011044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2024-09-07T09:39:48.475</cp:lastPrinted>
  <dcterms:created xsi:type="dcterms:W3CDTF">2024-09-07T01:39:48Z</dcterms:created>
  <dcterms:modified xsi:type="dcterms:W3CDTF">2024-09-07T01:39:50Z</dcterms:modified>
</cp:coreProperties>
</file>