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1FB44-2E81-490C-8A07-D439A8FE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79668-C264-48AA-8C99-4B87B25D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DA1AC-A58C-4FA1-AB07-0D18C588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91754-245A-4CCC-B4B7-705C11CC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F4A00-C40E-4660-8338-905C82BB1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C559E-4239-4622-B8C9-F2FB0DED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1B6D5-3B40-4B1E-BE8B-480B3224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6A4E4-35F9-4007-B33A-3F3F96612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75238-95B2-4E9E-A2CD-13E9EC09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EC58B-E488-44BE-9784-D74A58B1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BE8DB-3658-46F5-B41C-A34401BC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01320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护理科研统计课件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护理科研统计基础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统计分析软件介绍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护理科研中常用的统计方法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护理科研统计基础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统计学是一门科学，它研究如何收集、整理、分析和解释数据，并从中得出结论。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统计学可以分为描述统计学和推断统计学两大类。描述统计学主要关注数据的描述和呈现，而推断统计学则关注基于样本数据推断出总体特征的方法和技术。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6" r="2262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提高研究质量和可靠性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通过合理运用统计学方法，可以减少研究误差，提高研究质量和可靠性，从而更好地指导临床实践。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促进跨学科交流与合作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统计学作为一种通用语言，能够促进护理与其他学科之间的交流与合作，推动护理学科的发展。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提供数据分析和解读的工具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统计学为护理科研提供了各种数据分析和解读的工具，使得研究者能够更准确地解释数据，得出科学结论。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统计学在护理科研中的作用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49" r="177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统计学中常见的数据类型包括定量数据和定性数据。定量数据是可以量化的数据，如年龄、身高、体重等；而定性数据则是描述性质或类别的数据，如性别、血型等。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总体是研究对象的全体，而样本则是从总体中抽取的一部分。通过研究样本的特征来推断总体的特征是统计学中的基本思想。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对数据进行整理、分类和概括，以描述数据的集中趋势、离散程度和分布形态。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33" r="90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描述性统计的作用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均值、中位数、众数、标准差等。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为后续的推论性统计提供基础数据和参考。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基于样本数据推断总体特征的统计方法，包括参数估计和假设检验。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点估计、区间估计。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单样本t检验、配对样本t检验、两样本t检验、方差分析、卡方检验等。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对总体特征进行推断，为决策提供依据。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推论性统计的作用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根据研究目的和要求，合理安排实验对象、处理因素和观察指标的方法。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随机化、对照、重复。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随机对照试验、队列研究、病例对照研究等。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实验设计的作用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确保研究的科学性和可靠性，提高研究结果的可信度。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统计分析软件介绍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https://d.book118.com/985201320312011044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2024-09-07T09:39:52.247</cp:lastPrinted>
  <dcterms:created xsi:type="dcterms:W3CDTF">2024-09-07T01:39:52Z</dcterms:created>
  <dcterms:modified xsi:type="dcterms:W3CDTF">2024-09-07T01:39:54Z</dcterms:modified>
</cp:coreProperties>
</file>