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AE311-A735-40F9-A8AD-90313F7DD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7B944-2459-4B75-9609-4AFD6D709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BEA4B-D515-4EFE-B8A7-A6562B99D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74DD2-3935-4341-829C-F65841DB0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F9EF8D-6A55-4C45-80D6-918A5FC1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771DD-4A8D-4931-B5AC-4AD920DFA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4DC65-D8D6-479B-8021-1CF02DA2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63911-7ABF-4DB7-B1C9-683DA9DC4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39747-F34A-4288-ABEE-3B44520B0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76E13-A6F0-4E9D-9489-7B2FD2724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E1CA2-9581-4AAF-BDE0-6415F600C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033342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大学学期工作计划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学期工作目标与任务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学术活动安排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学生服务计划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校园文化建设方案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科研与创新推进措施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资源保障与评估机制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89" r="290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提高学生的学习效果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通过制定合理的工作计划，帮助学生更好地安排学习时间，提高学习效率。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促进学校教学管理的规范化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学期工作计划是学校教学管理的重要组成部分，有助于推动学校教学管理的规范化和科学化。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适应教育改革发展的需要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随着教育改革的不断深入，学校需要更加灵活、多样的教学计划来适应不同学生的需求，学期工作计划正是实现这一目标的重要手段。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合理安排教学进度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通过制定详细的教学计划，可以合理安排教学进度，确保教学内容的有序进行。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有了明确的工作计划，教师可以更加有针对性地备课、授课，从而提高教学质量和学生的学习效果。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学期工作计划有助于学校合理调配教师、教室、教学设备等资源，提高资源利用效率。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明确教学目标和任务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学期工作计划能够明确本学期的教学目标和任务，为教师和学生提供清晰的教学和学习方向。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学期工作计划的重要性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学期工作目标与任务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通过改进教学方法和手段，提高学生的学习兴趣和参与度，促进教学效果的提升。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加强学科建设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优化学科结构，凝练学科方向，提升学科整体水平和竞争力。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组织学术会议、讲座和研讨会，加强与国内外高校和科研机构的交流与合作。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构建全方位、多层次的学生服务体系，满足学生个性化、多元化的需求。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完善学生服务体系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开展心理健康教育活动，提供心理咨询服务，促进学生身心健康发展。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加强学生心理健康教育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加强职业规划和就业指导教育，提高学生就业竞争力和就业率。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推进学生就业指导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学生服务目标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促进多元文化交流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尊重多元文化，推动不同文化之间的交流与融合，营造包容、开放的校园文化氛围。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培育校园文化品牌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打造具有特色的校园文化品牌活动，提升校园文化的影响力和凝聚力。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加强校园文化设施建设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完善校园文化设施，如图书馆、博物馆、艺术馆等，提供丰富的文化资源。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校园文化建设目标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提升科研水平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鼓励教师开展高水平的科学研究，提高科研成果的质量和影响力。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加强科研团队建设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组建优秀的科研团队，促进团队成员之间的合作与交流，提升整体科研实力。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推动产学研合作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加强与企业和行业的合作，促进科研成果的转化和应用，推动产学研深度融合。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科研与创新目标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学术活动安排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课程设置与调整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根据学科发展趋势和社会需求，优化课程结构，增加前沿性和交叉性课程。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加强通识教育，提高学生综合素质，增设人文社科类、自然科学类等课程。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强化实践教学环节，增加实验、实训、实习等课程的比重。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推广小班化教学，提高师生互动频率，鼓励学生参与课堂讨论。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采用线上线下相结合的教学方式，利用信息技术手段提高教学效果。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加强案例教学、项目式教学等实践性教学方法的运用，培养学生解决实际问题的能力。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学术交流与合作活动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邀请国内外知名专家学者来校进行学术讲座和交流，拓宽师生学术视野。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支持教师参加国内外学术会议和研讨会，加强与国际同行间的交流与合作。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鼓励学生参加各类学术竞赛和创新创业活动，培养其创新精神和团队协作能力。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学生学术成果展示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定期举办学生学术成果展，展示学生在科研、创新、实践等方面的优秀成果。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鼓励学生发表学术论文、申请专利等，提高其学术影响力和竞争力。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设立学生学术奖励制度，表彰在学术方面取得突出成绩的学生和团队。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学生服务计划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为学生提供专业的心理咨询和辅导服务，解决学生在学业、生活、情感等方面的心理问题。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设立心理咨询室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通过举办讲座、工作坊、心理测试等活动，提高学生的心理健康意识和自我调节能力。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开展心理健康宣传周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为每位学生建立心理健康档案，定期进行评估和跟踪，及时发现和解决潜在的心理问题。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建立心理健康档案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职业规划课程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开设职业规划课程，帮助学生了解职业世界，明确职业目标，制定个人职业规划。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就业指导服务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提供就业指导服务，包括简历优化、面试技巧培训、实习机会推荐等，提高学生的就业竞争力。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积极与企业和行业合作，了解市场需求和行业动态，为学生提供更多的实习和就业机会。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职业规划与就业指导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https://d.book118.com/985203334220011101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2024-09-10T02:46:42.307</cp:lastPrinted>
  <dcterms:created xsi:type="dcterms:W3CDTF">2024-09-09T18:46:42Z</dcterms:created>
  <dcterms:modified xsi:type="dcterms:W3CDTF">2024-09-09T18:46:44Z</dcterms:modified>
</cp:coreProperties>
</file>