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172CAA-A0D5-4083-8E15-ADE868CE18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A5FFC-10B4-4E66-901C-8285029C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8D4D-3241-495C-90F3-7AC795D0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E3649-021C-45D8-81D2-6072A3BA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C192B-F4E6-4139-9249-A1206C683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D17D8-225B-4705-B513-A8C23B8E5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3110C-DAFD-43EC-9731-291D0D79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4428C-2161-4F2B-A046-6361C5B5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940FA-A365-4AF5-B097-B1A1B4A5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07F2E-35AA-4284-866B-5FA1FA43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C9CAC-9B25-4A63-9277-2EB919C6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A94AC-606E-4F04-A799-FBCEF658D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305FB86-784B-4AB4-970B-29262859D6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559FF5-2F20-4911-BAC6-BD2CFB3DC3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040000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祭拜烈士，感恩先烈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烈士精神的定义与价值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烈士事迹赏析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祭奠烈士的方式与仪式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烈士保护与纪念制度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传承烈士精神的举措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怀念先烈，感恩烈士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祭拜烈士，感恩先烈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祭拜烈士，感恩先烈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烈士精神的定义与价值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什么是烈士精神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烈士精神是指为国家、民族和人民利益而献出生命的高尚品质，体现了牺牲、奉献、无私、爱国等核心价值观。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民族凝聚力和向上力量的源泉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烈士精神是民族凝聚力和向上力量的源泉，激发着全民族的团结奋斗。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烈士精神的重要性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中华民族的宝贵财富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烈士精神是中华民族的宝贵财富，是历史的光荣传统。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1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烈士精神的价值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烈士精神激励人们追求真、善、美，培育爱国情怀，培养了国家的未来建设者。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激励人们追求真、善、美，培育爱国情怀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烈士精神鼓舞人们勇攀科技高峰，弘扬团结友爱之风，在各个领域中发挥着重要作用。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鼓舞人们勇攀科技高峰，弘扬团结友爱之风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烈士精神的历史传承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激励新时代人们坚定信念，砥砺前行。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红色烈士精神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照亮前行路，激励着一代又一代的人们。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英烈精神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铭记历史，珍爱和平，弘扬英雄精神。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抗战烈士精神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5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弘扬社会主义核心价值观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弘扬社会主义核心价值观，将烈士精神融入日常生活和工作中，激励着社会的进步和发展。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激发青年一代的奋斗精神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激发青年一代的奋斗精神，培养更多的接班人，让烈士精神代代相传。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烈士精神的传承与弘扬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全社会的努力和共同参与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烈士精神的传承与弘扬需要全社会的努力和共同参与，每个人都应该继承和发扬烈士的光荣传统。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0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烈士事迹赏析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5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中国人民志愿军烈士事迹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在朝鲜战争中，中国人民志愿军为捍卫祖国尊严，英勇杀敌。志愿军烈士们用鲜血和生命书写了无畏与坚毅。他们的牺牲和奉献永远值得我们铭记和敬仰。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9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抗日英烈事迹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勇敢抵抗日本侵略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义勇军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发动抗日救国的主力军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八路军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坚守抗战阵地的英雄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新四军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0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现代英烈事迹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英烈们的英勇事迹依旧感人至深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时代在变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用生命书写了忠诚、无畏和担当的典范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现代英烈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精神财富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烈士们的英勇事迹是我们永远的精神财富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烈士事迹的意义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激励后人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烈士事迹激励着后人不忘初心，继续前行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7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烈士英烈永垂不朽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烈士英烈用生命捍卫国家，保卫家园。他们的事迹在历史长河中熠熠生辉，永远激励着我们。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3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祭奠烈士的方式与仪式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8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祭奠烈士的意义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祭奠烈士是对英烈的最高褒奖和纪念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纪念英烈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祭奠烈士是心灵的慰藉，是对烈士精神的传承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祭奠烈士是缅怀历史、铭记先烈的重要方式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铭记历史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2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祭奠烈士的方式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敬献花圈和花篮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献花献烈士陵园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进行默哀和悼念仪式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举办追悼会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31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祭奠烈士的仪式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祭奠烈士时，要表达对烈士的崇高敬意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肃穆庄重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举行祭奠仪式以表达哀思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祭奠仪式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举行烛光悼念活动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烛光悼念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祭奠烈士的意义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祭奠烈士是对先烈的最高褒奖和纪念，是缅怀历史、铭记先烈的重要方式。同时，祭奠烈士也是心灵的慰藉，是对烈士精神的传承。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烛光悼念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举行烛光悼念活动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祭奠仪式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举行祭奠仪式以表达哀思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通过祭奠烈士传承其精神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祭奠烈士的仪式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肃穆庄重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祭奠烈士时，要肃穆庄重，表达对烈士的崇高敬意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1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62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烈士保护与纪念制度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67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烈士保护制度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烈士保护制度是国家为了保护烈士的合法权益而出台的法律法规。社会各界应当积极扶助烈士家属，尊重烈士的形象，让烈士精神得到传承和弘扬。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73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纪念烈士的活动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激励后人铭记历史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建立烈士纪念馆、纪念碑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传承烈士精神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举办烈士纪念活动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感动人心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讲述烈士事迹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3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84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弘扬爱国主义精神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坚定中国特色社会主义信念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热爱祖国热爱人民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维护国家安全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捍卫民族尊严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维护国家稳定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教育后代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树立正确的价值观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传承社会正能量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纪念烈士的意义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传承英雄精神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红色基因代代相传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激励新时代奋斗者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https://d.book118.com/985204000001011123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164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祭拜烈士，感恩先烈</vt:lpstr>
      <vt:lpstr>目录</vt:lpstr>
      <vt:lpstr>第一章 烈士精神的定义与价值</vt:lpstr>
      <vt:lpstr> </vt:lpstr>
      <vt:lpstr>烈士精神的重要性</vt:lpstr>
      <vt:lpstr>烈士精神的价值</vt:lpstr>
      <vt:lpstr>烈士精神的历史传承</vt:lpstr>
      <vt:lpstr>烈士精神的传承与弘扬</vt:lpstr>
      <vt:lpstr>第2章 烈士事迹赏析</vt:lpstr>
      <vt:lpstr>中国人民志愿军烈士事迹</vt:lpstr>
      <vt:lpstr>抗日英烈事迹</vt:lpstr>
      <vt:lpstr>现代英烈事迹</vt:lpstr>
      <vt:lpstr>烈士事迹的意义</vt:lpstr>
      <vt:lpstr> </vt:lpstr>
      <vt:lpstr>第3章 祭奠烈士的方式与仪式</vt:lpstr>
      <vt:lpstr>祭奠烈士的意义</vt:lpstr>
      <vt:lpstr>祭奠烈士的方式</vt:lpstr>
      <vt:lpstr>祭奠烈士的仪式</vt:lpstr>
      <vt:lpstr>祭奠烈士的意义</vt:lpstr>
      <vt:lpstr>祭奠烈士的仪式</vt:lpstr>
      <vt:lpstr>第四章 烈士保护与纪念制度</vt:lpstr>
      <vt:lpstr> </vt:lpstr>
      <vt:lpstr>纪念烈士的活动</vt:lpstr>
      <vt:lpstr>纪念烈士的意义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2024-09-26T16:51:17.525</cp:lastPrinted>
  <dcterms:created xsi:type="dcterms:W3CDTF">2024-09-26T08:51:17Z</dcterms:created>
  <dcterms:modified xsi:type="dcterms:W3CDTF">2024-09-26T08:51:19Z</dcterms:modified>
</cp:coreProperties>
</file>