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E3748-47BB-4E43-82B9-13E41FF72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98F1E-7E17-4698-A451-48E50EA52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99A4A-C76A-400D-AE21-03844E741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4B3B3-2C28-4F24-BF5C-C43A6F479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A6C1B8-0532-4DD8-A633-ACBA24039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E9F286-A38B-4ED1-8A6B-0C684964E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B5D5A7-FCE3-4FCD-87A2-5C8E8A44B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F347C2-DA14-4978-86F7-B0E0FB572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996617-D7CF-485A-9C1E-166597119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2D897-439A-454E-9AA1-0D12511CA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58A5A-96B4-47B2-ABDC-7F9FAAE4A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10032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制度说课稿PPT\n## 1.护理制度的基本概念与重要性\n### 1.1护理制度的定义与内涵\n### 1.2护理制度的发展历程\n### 1.3护理制度在医疗行业中的作用\n## 2.护理制度的种类与内容\n### 2.1分级护理制度\n### 2.2护理质量管理控制制度\n### 2.3护理人员培训与考核制度\n## 3.护理制度的实施与监督\n### 3.1护理制度的组织实施\n### 3.2护理制度的监督管理\n### 3.3护理制度的持续改进\n## 4.护理制度与患者权益保障\n### 4.1护理制度对患者权益的保护\n### 4.2护理制度在医疗纠纷处理中的作用\n### 4.3提高护理制度患者满意度的策略\n## 5.护理制度的发展趋势与展望\n### 5.1护理制度的国际化趋势\n### 5.2护理制度的信息化发展\n### 5.3护理制度的未来展望与建议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护理制度说课稿PPT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护理制度的基本概念与重要性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护理制度的定义与内涵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7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护理制度是指在医疗行业中，为保障患者权益、提高护理质量、规范护理行为而制定的一系列规章制度和操作流程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护理制度是医疗行业的重要组成部分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护理制度体现了护理工作的专业性和规范性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护理制度保障了患者的基本权益和护理质量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护理制度的内涵包括：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分级护理制度：根据患者的病情和需求，制定相应的护理级别和措施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护理质量管理控制制度：对护理工作的质量进行监控和管理，确保护理服务的顺利进行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护理人员培训与考核制度：对护理人员进行培训和考核，提高护理队伍的整体素质</a:t>
            </a:r>
            <a:endParaRPr/>
          </a:p>
        </p:txBody>
      </p:sp>
      <p:cxnSp>
        <p:nvCxnSpPr>
          <p:cNvPr id="7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护理制度的发展历程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8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护理制度的起源：护理制度起源于古代，随着医学的发展，护理制度逐渐形成和完善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古代护理制度主要以家庭护理为主，随着社会的发展，医疗机构逐渐出现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19世纪，护理制度在欧洲和美国逐渐发展和完善，护理专业逐渐成为一门独立的学科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20世纪以来，护理制度在全球范围内得到了广泛的推广和应用，护理学成为一门独立的学科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护理制度的发展：随着社会的发展，护理制度不断发展和完善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20世纪中期，护理制度逐渐从单一的护理制度发展为多元化的护理制度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21世纪，护理制度更加注重人性化、科学化和规范化，以适应社会的发展和患者的需求</a:t>
            </a:r>
            <a:endParaRPr/>
          </a:p>
        </p:txBody>
      </p:sp>
      <p:cxnSp>
        <p:nvCxnSpPr>
          <p:cNvPr id="8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护理制度保障了患者的基本权益：护理制度规定了患者享有的基本护理服务和权益，保障了患者在医疗过程中的安全和权益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护理制度确保了患者得到及时、有效的护理服务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护理制度保障了患者在护理过程中的知情权和选择权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护理制度保障了患者在护理过程中的隐私权和尊严权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护理制度提高了护理质量：护理制度对护理工作进行规范和管理，提高了护理质量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护理制度明确了护理人员的工作职责和权限，提高了护理工作的效率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护理制度对护理工作进行质量监控和管理，确保了护理服务的质量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护理制度对护理人员进行培训和考核，提高了护理队伍的整体素质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护理制度规范了护理行为：护理制度对护理行为进行规范，减少了护理纠纷和医疗事故的发生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护理制度明确了护理人员的工作规范和操作流程，规范了护理行为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护理制度建立了护理纠纷预防和处理机制，减少了护理纠纷和医疗事故的发生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护理制度加强了护理人员的职业道德教育，提高了护理人员的自律性和责任感</a:t>
            </a:r>
            <a:endParaRPr/>
          </a:p>
        </p:txBody>
      </p:sp>
      <p:sp>
        <p:nvSpPr>
          <p:cNvPr id="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护理制度在医疗行业中的作用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9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护理制度的种类与内容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分级护理制度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分级护理制度的定义：分级护理制度是根据患者的病情和需求，将护理级别分为不同等级，制定相应的护理措施和服务标准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分级护理制度体现了护理工作的针对性和个性化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分级护理制度有利于合理分配护理资源，提高护理效率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分级护理制度的内容：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分级护理等级的划分：根据患者的病情和需求，将护理级别分为一级护理、二级护理和三级护理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分级护理措施和服务标准：针对不同护理等级，制定相应的护理措施和服务标准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分级护理的评估和调整：根据患者的病情变化，对护理等级进行评估和调整</a:t>
            </a:r>
            <a:endParaRPr/>
          </a:p>
        </p:txBody>
      </p:sp>
      <p:cxnSp>
        <p:nvCxnSpPr>
          <p:cNvPr id="9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护理质量管理控制制度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护理质量管理控制制度的定义：护理质量管理控制制度是对护理工作进行质量监控和管理，确保护理服务的顺利进行和质量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护理质量管理控制制度体现了护理工作的科学性和规范化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护理质量管理控制制度有利于提高护理服务质量，降低护理纠纷和医疗事故的发生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护理质量管理控制制度的内容：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护理质量监控体系的建立：建立护理质量监控组织，制定护理质量监控指标和评价标准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护理质量信息的收集和分析：定期收集护理质量信息，对护理质量进行分析评价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护理质量问题的整改与持续改进：对护理质量问题进行整改，实现护理质量的持续改进</a:t>
            </a:r>
            <a:endParaRPr/>
          </a:p>
        </p:txBody>
      </p:sp>
      <p:cxnSp>
        <p:nvCxnSpPr>
          <p:cNvPr id="10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护理人员培训与考核制度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04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护理人员培训与考核制度的定义：护理人员培训与考核制度是对护理人员进行培训和考核，提高护理队伍的整体素质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护理人员培训与考核制度体现了护理工作的专业性和规范化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护理人员培训与考核制度有利于提高护理服务质量，降低护理纠纷和医疗事故的发生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护理人员培训与考核制度的内容：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护理人员培训计划的制定：根据护理工作的需要，制定护理人员培训计划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护理人员培训的实施：按照培训计划，对护理人员进行培训，提高护理人员的业务水平和综合素质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护理人员考核与评价：对护理人员进行考核，评价护理人员的工作业绩和综合素质</a:t>
            </a:r>
            <a:endParaRPr/>
          </a:p>
        </p:txBody>
      </p:sp>
      <p:cxnSp>
        <p:nvCxnSpPr>
          <p:cNvPr id="105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护理制度的实施与监督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护理制度的组织实施：护理制度的组织实施是指医疗机构按照护理制度的要求，对护理工作进行组织和管理，确保护理制度的落实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医疗机构应建立健全护理管理制度，明确护理工作的职责和权限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医疗机构应加强护理人员的培训和考核，提高护理队伍的整体素质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医疗机构应加强护理质量监控和管理，确保护理服务的质量和安全</a:t>
                </a:r>
                <a:endParaRPr/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护理制度的组织实施策略：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加强护理制度的宣传教育，提高护理人员的制度意识和执行力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优化护理工作流程，提高护理工作的效率和质量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加强护理制度建设，不断完善护理制度，适应社会的发展和患者的需求</a:t>
                </a:r>
                <a:endParaRPr/>
              </a:p>
            </p:txBody>
          </p:sp>
        </p:grpSp>
      </p:grpSp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护理制度的组织实施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https://d.book118.com/985210032010011110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护理制度说课稿PPT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2024-09-15T02:23:33.634</cp:lastPrinted>
  <dcterms:created xsi:type="dcterms:W3CDTF">2024-09-14T18:23:33Z</dcterms:created>
  <dcterms:modified xsi:type="dcterms:W3CDTF">2024-09-14T18:23:35Z</dcterms:modified>
</cp:coreProperties>
</file>