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CC8060-40A0-4EB0-B4DE-80A2F27A9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1E935-68DA-49C6-BC5A-66DD87BA0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008B83-97B4-47AE-8A5E-BF9A29FDBB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CACDA1-D476-4427-95BF-0968F6F387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D5F277-D075-4F74-AD01-DC0EAFD5AF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1D6B0F-4209-490F-8FFE-E30751416E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23B4DB-69CF-46BD-A23F-C90A45527E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7270CA-8B60-4C04-A245-BA6EFBC84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B6214F-3215-416E-9FF3-B780C50E13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5DF55-A710-411A-89BE-76CE77B18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5B55D0-CD91-4F9D-8455-95839599D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21111002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《远期和期货的定价》ppt课件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远期合约的定价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期货合约的定价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远期与期货的对比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远期和期货的应用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远期和期货的风险管理</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远期合约的定价</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远期合约的定义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远期合约是一种非标准化的合约，买卖双方约定在未来某一日期按照约定的价格交割一定数量的标的资产。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远期合约通常在场外交易市场进行，没有固定的交易场所和交易时间。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该模型认为远期合约的价格应该等于标的资产的预期价格。无套利定价模型是远期合约定价的基础。</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无套利定价模型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该模型考虑了持有标的资产的成本，包括存储成本、保险成本等。持有成本模型适用于可存储的标的资产，如农产品、能源等。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持有成本模型</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该模型将远期合约的价格与利率相联系，适用于利率相关的标的资产，如债券、货币等。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利率相关模型</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远期合约的定价模型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历史模拟法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该方法基于历史数据模拟标的资产的未来价格，然后根据这些价格计算远期合约的价格。历史模拟法简单易行，但忽略了市场变化和未来不确定性。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蒙特卡洛模拟法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该方法通过随机抽样模拟标的资产的未来价格，然后计算远期合约的价格。蒙特卡洛模拟法能够考虑市场变化和未来不确定性，但计算复杂度较高。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参数定价法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该方法基于无套利定价模型，通过估计标的资产的预期价格和波动率等参数，计算远期合约的价格。参数定价法简单易行，但需要准确的参数估计。</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远期合约的定价方法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期货合约的定价</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期货合约的买卖双方在交割日前无需进行实际物品的交割，只需按照合约规定的价格和数量进行现金结算。</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期货合约是一种标准化的金融合约，规定了买卖双方在未来某一特定时间和价格交割一定数量的某种商品或金融资产。</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期货合约通常在期货交易所交易，采用集中竞价的方式确定价格。</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期货合约的定义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31" b="273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期货合约的定价模型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无套利定价模型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该模型认为期货合约的价格应等于其标的资产在未来的预期收益现值，加上必要的持有成本和交易成本。</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风险中性定价模型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该模型假设所有投资者都是风险中性的，因此期货合约的价格应等于标的资产在风险中性概率下的预期收益的现值。</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随机过程定价模型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该模型将期货价格视为随机过程，并使用随机微积分来描述和预测期货价格的变动。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该方法基于历史数据来估计期货价格的未来走势，通过模拟多种可能的价格路径来计算期货合约的价值。</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历史模拟法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该方法使用随机数生成器来模拟期货价格的未来走势，通过大量的模拟来得到期货合约价值的估计。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蒙特卡洛模拟法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该方法是一种基于期权定价理论的期货定价模型，通过递归的方式模拟期货价格的上涨和下跌，从而计算期货合约的价值。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二叉树模型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期货合约的定价方法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远期与期货的对比</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317" r="353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通常在场外市场进行，不通过交易所平台。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远期交易</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在交易所进行，通过集中竞价的方式。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期货交易</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交易场所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https://d.book118.com/985211110021011043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2024-09-04T16:43:02.720</cp:lastPrinted>
  <dcterms:created xsi:type="dcterms:W3CDTF">2024-09-04T08:43:02Z</dcterms:created>
  <dcterms:modified xsi:type="dcterms:W3CDTF">2024-09-04T08:43:04Z</dcterms:modified>
</cp:coreProperties>
</file>