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FE787-2B16-4BE8-A945-3873FC0AA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397A9-1E91-4928-B867-A15ED7D25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D69C0-2415-47BF-8E2E-C387021AD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7EEC9-CF8A-46A5-BD8A-5A4107349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4EFCC1-512F-4A8C-82AA-E93614F5D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37F676-D127-4D17-A2FD-B967ED4BA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D2806A-5285-4DF9-8FC8-D144191E0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A1340-6475-49D9-ADA8-260A3BCF7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D2C73-65FE-41B6-B3C9-A692A77D8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33427-1CFF-480B-A12E-C7DD9EB7A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0CD6F-822B-4B3B-A2C5-9DB85BE1C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123140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《硬件描述语言》PPT课件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硬件描述语言的语法与结构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硬件描述语言的实例应用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硬件描述语言的设计方法与技巧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硬件描述语言的工具与环境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硬件描述语言的发展趋势与展望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硬件描述语言的定义和特点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硬件描述语言（HDL）是一种用于描述数字电路和系统的语言。它具有抽象性和文本描述性，能够方便地描述电路的行为、结构和连接关系。HDL具有以下特点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HDL允许设计者使用高级抽象来描述电路，可以忽略实现细节，重点关注功能和行为。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HDL采用文本形式进行描述，易于阅读、编写和修改。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可综合性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HDL描述可以被综合成相应的硬件电路实现。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硬件描述语言的重要性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在数字电路和系统设计中具有重要意义。通过使用HDL，设计者可以更高效地进行电路设计、验证和实现。HDL提供了高级抽象，使得设计者可以专注于功能和行为，而不是细节实现。此外，HDL还支持模拟、仿真和综合等工具，有助于在设计早期发现和修复错误，降低开发成本和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硬件描述语言的重要性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硬件描述语言的历史与发展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的发展经历了多个阶段。最早的HDL是1970年代的布尔代数表示法，用于手工电路设计。随后出现了硬件描述语言如AHDL和VHDL等，这些语言逐渐成为工业标准。随着技术的发展，高级硬件描述语言（HDL）如Verilog和SystemVerilog等出现，它们支持更高级的抽象和设计方法。近年来，随着可编程逻辑器件（PLD）和现场可编程门阵列（FPGA）的普及，硬件描述语言在数字电路和系统设计中得到了广泛应用。未来，随着人工智能和自动化设计的兴起，硬件描述语言将继续发展，支持更高效、自动化的电路设计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硬件描述语言的历史与发展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硬件描述语言的语法与结构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语法规则定义了硬件描述语言中使用的各种元素，如变量、函数、控制结构等。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语法规则还包括了元素之间的组合方式，如顺序、并行等。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语法规则还规定了元素的使用方式，如赋值、条件判断、循环等。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语法规则是硬件描述语言的基础，是编写硬件描述语言程序的前提。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语法规则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6200000">
            <a:off x="8945595" y="5258176"/>
            <a:ext cx="619760" cy="316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64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2014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</p:grpSp>
      <p:sp>
        <p:nvSpPr>
          <p:cNvPr id="55" name="AutoShape 55"/>
          <p:cNvSpPr/>
          <p:nvPr/>
        </p:nvSpPr>
        <p:spPr>
          <a:xfrm>
            <a:off x="1939991" y="209119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模块化设计是将一个复杂的硬件系统划分为若干个相对独立的模块，每个模块完成特定的功能。</a:t>
            </a:r>
            <a:endParaRPr lang="en-US" sz="1100"/>
          </a:p>
        </p:txBody>
      </p:sp>
      <p:sp>
        <p:nvSpPr>
          <p:cNvPr id="56" name="AutoShape 56"/>
          <p:cNvSpPr/>
          <p:nvPr/>
        </p:nvSpPr>
        <p:spPr>
          <a:xfrm>
            <a:off x="5640019" y="209119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在硬件描述语言中，模块化设计可以通过模块实例化来实现。</a:t>
            </a:r>
            <a:endParaRPr lang="en-US" sz="1100"/>
          </a:p>
        </p:txBody>
      </p:sp>
      <p:sp>
        <p:nvSpPr>
          <p:cNvPr id="57" name="AutoShape 57"/>
          <p:cNvSpPr/>
          <p:nvPr/>
        </p:nvSpPr>
        <p:spPr>
          <a:xfrm>
            <a:off x="3893800" y="4822810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模块化设计可以提高代码的可读性和可维护性，降低设计的复杂度。</a:t>
            </a:r>
            <a:endParaRPr lang="en-US" sz="1100"/>
          </a:p>
        </p:txBody>
      </p:sp>
      <p:sp>
        <p:nvSpPr>
          <p:cNvPr id="58" name="AutoShape 58"/>
          <p:cNvSpPr/>
          <p:nvPr/>
        </p:nvSpPr>
        <p:spPr>
          <a:xfrm>
            <a:off x="7649152" y="4822810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模块化设计还可以方便地进行模块的复用和组合，提高设计的效率。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层次化设计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在硬件描述语言中，层次化设计可以通过层次图来表示。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层次化设计是一种将复杂系统划分为层次结构的设计方法。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层次化设计可以提高设计的可扩展性和可维护性，方便进行系统的升级和修改。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层次化设计可以将一个复杂的硬件系统划分为若干个层次，每个层次完成特定的功能。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数据类型与运算符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数据类型定义了硬件描述语言中使用的各种数据元素的类型，如整数、浮点数、寄存器等。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运算符定义了各种数据类型之间的运算规则，如加、减、乘、除等。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数据类型与运算符是硬件描述语言中实现各种逻辑功能的基础。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流程控制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流程控制是硬件描述语言中实现程序执行顺序的控制结构，如顺序语句、条件语句、循环语句等。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流程控制是硬件描述语言中实现各种逻辑功能的关键。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硬件描述语言的实例应用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数字逻辑电路设计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使用硬件描述语言，如VHDL或Verilog，可以方便地描述和设计复杂的数字逻辑电路。这些语言支持逻辑门、触发器、寄存器等基本元素的描述，以及更高级的组合和时序逻辑电路。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可重用性和模块化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硬件描述语言允许将设计分解为可重用的模块，提高了设计的模块化和可维护性。这使得设计人员能够专注于单个模块的功能，而不是整个系统的细节。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仿真和验证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通过使用仿真工具，可以在实际硬件实现之前对设计进行测试和验证。这有助于早期发现和修复设计中的错误，减少开发时间和成本。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数字逻辑电路设计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微处理器架构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使用硬件描述语言，可以设计和实现微处理器的各个部分，如指令集、控制单元、内存接口等。这使得微处理器的设计更加灵活和可定制。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并行处理和流水线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硬件描述语言支持描述并行处理和流水线结构，从而提高微处理器的性能。这使得设计人员能够更好地优化微处理器的执行效率。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低功耗设计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通过使用硬件描述语言，可以设计和实现低功耗的微处理器。这有助于延长嵌入式系统的使用寿命，降低运行成本。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微处理器设计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https://d.book118.com/985212314003011041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2024-09-01T09:58:40.689</cp:lastPrinted>
  <dcterms:created xsi:type="dcterms:W3CDTF">2024-09-01T01:58:40Z</dcterms:created>
  <dcterms:modified xsi:type="dcterms:W3CDTF">2024-09-01T01:58:42Z</dcterms:modified>
</cp:coreProperties>
</file>