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3EC94-BB3C-44CC-AFB8-11F08B5A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96746-CD95-4D11-A713-3B89E2E49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B6CA3-9B29-46D4-9579-B89E01E7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A940A-5F1E-49B2-A38D-FCA4FFD6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CB04E-8C79-4D59-9B30-79D33A52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A7125-4D80-42F3-B1A7-3730E972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2F5A6-809F-43B7-9B57-7A07A983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747D0-B9FB-4820-91AF-EFC89AE82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F6ECE-AFDD-4670-A54E-A62E927A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9CA2A-A6EC-468D-A147-0193D4F5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7D0DB-DC22-40A9-BEE4-38AA5E6D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24" r:id="rId2"/>
    <p:sldLayoutId id="2147491325" r:id="rId3"/>
    <p:sldLayoutId id="2147491326" r:id="rId4"/>
    <p:sldLayoutId id="2147491327" r:id="rId5"/>
    <p:sldLayoutId id="2147491328" r:id="rId6"/>
    <p:sldLayoutId id="2147491329" r:id="rId7"/>
    <p:sldLayoutId id="2147491330" r:id="rId8"/>
    <p:sldLayoutId id="2147491331" r:id="rId9"/>
    <p:sldLayoutId id="2147491332" r:id="rId10"/>
    <p:sldLayoutId id="21474913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13041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小学教育中体育与健康教育的重要性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小学体育与健康教育的背景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小学体育与健康教育的重要性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案例分析与实践经验分享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小学体育与健康教育的实施方式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小学体育与健康教育的挑战与对策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小学体育与健康教育的背景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小学阶段学生的身心发展特点</a:t>
            </a:r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身体发育关键期：小学阶段是学生身体发育的关键时期，体育锻炼对于骨骼、肌肉和内脏器官的发育有重要影响。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心理成长重要阶段：小学生正处于认知、情感和社交能力发展的关键期，健康教育对于培养他们的自尊心、自信心和团队合作精神至关重要。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锻炼习惯养成：通过体育与健康教育，引导学生养成锻炼身体的习惯，为其一生的健康打下基础。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预防疾病意识培养：通过健康教育，培养学生的健康意识和预防疾病的能力，降低成年后慢性病的风险。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小学体育与健康教育的目的和意义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培养学生运动兴趣和习惯，促进身心健康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增强学生体质，提高免疫力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提高学生团队协作和沟通能力，培养社交能力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促进学生全面发展和综合素质提升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体育与健康教育的关系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健康教育则可以帮助学生了解健康知识，培养健康的生活习惯，促进身心健康发展。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体育是健康教育的重要组成部分，对于学生的身心健康有很大的影响。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体育课程可以帮助学生增强身体素质，提高免疫力，预防疾病。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体育与健康教育相互促进，共同提高学生的综合素质。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小学体育与健康教育的重要性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促进学生身体健康发展</a:t>
            </a:r>
            <a:endParaRPr lang="zh-CN" altLang="en-US"/>
          </a:p>
        </p:txBody>
      </p:sp>
      <p:sp>
        <p:nvSpPr>
          <p:cNvPr id="10492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增强体质，提高免疫力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降低患病风险，预防疾病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提高身体协调性、灵活性和耐力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培养运动习惯，促进身心发展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培养学生良好的心理素质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健康教育有助于培养学生的健康意识和自我保健能力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小学阶段是培养学生自信心和积极心态的关键时期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体育活动有助于提高学生的自我认知和情绪管理能力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良好的心理素质有助于学生应对未来的挑战和压力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增强学生的社会适应能力</a:t>
            </a:r>
            <a:endParaRPr lang="zh-CN" altLang="en-US"/>
          </a:p>
        </p:txBody>
      </p:sp>
      <p:sp>
        <p:nvSpPr>
          <p:cNvPr id="10494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小学阶段是培养学生社会适应能力的重要时期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体育与健康教育中的挫折教育可以提高学生的心理承受能力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通过参与集体活动，学生可以更好地适应社会环境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体育与健康教育有助于提高学生的团队协作和沟通能力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提升学生的综合素质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增强身体素质，提高免疫力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培养团队协作和竞争意识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促进心理健康，增强自信心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培养良好的生活习惯和锻炼习惯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5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小学体育与健康教育的实施方式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https://d.book118.com/985213041314011040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小学教育中体育与健康教育的重要性</vt:lpstr>
      <vt:lpstr>目录</vt:lpstr>
      <vt:lpstr>小学体育与健康教育的背景</vt:lpstr>
      <vt:lpstr>小学阶段学生的身心发展特点</vt:lpstr>
      <vt:lpstr>小学体育与健康教育的目的和意义</vt:lpstr>
      <vt:lpstr>体育与健康教育的关系</vt:lpstr>
      <vt:lpstr>小学体育与健康教育的重要性</vt:lpstr>
      <vt:lpstr>促进学生身体健康发展</vt:lpstr>
      <vt:lpstr>培养学生良好的心理素质</vt:lpstr>
      <vt:lpstr>增强学生的社会适应能力</vt:lpstr>
      <vt:lpstr>提升学生的综合素质</vt:lpstr>
      <vt:lpstr>小学体育与健康教育的实施方式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2024-09-01T04:17:12.266</cp:lastPrinted>
  <dcterms:created xsi:type="dcterms:W3CDTF">2024-08-31T20:17:12Z</dcterms:created>
  <dcterms:modified xsi:type="dcterms:W3CDTF">2024-08-31T20:17:14Z</dcterms:modified>
</cp:coreProperties>
</file>