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7F50F-D0E4-46F4-9E71-C4B2EDD59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896963-C4E4-44AF-AD1F-D0E373B6D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21EA-5A1D-44BC-9FC1-93E4705EE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F5351-2961-420E-A982-1E363472D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1F43A-F81C-4C9D-A94D-F081F4AB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F19C04-EAAF-4889-B17F-27089FDE5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065BFE-082D-4C35-9941-E89A31BDC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B4C53-062E-446E-B6C2-CDCC66D0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63C352-E8CA-4AEB-9C06-4E5ED7963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EE28A-53D2-4A09-9D7A-356F20EA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5B6FE-D4D1-4146-9B1D-45C0701A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20240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涉稳风险专项排查总结报告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涉稳风险专项排查工作概况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重点领域涉稳风险分析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风险应对和管控措施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48" r="306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随着社会经济的发展和改革的深入，各种社会矛盾和问题逐渐凸显，涉稳风险成为影响社会稳定的重要因素。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为了及时发现和化解涉稳风险，维护社会稳定，各级政府和相关部门开展了涉稳风险专项排查工作。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专项排查的必要性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通过专项排查，全面梳理涉稳风险点，评估风险等级，提出应对措施，为政府决策提供科学依据。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加强社会稳定风险管理，预防和化解社会矛盾，维护人民群众切身利益和社会和谐稳定。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涉稳风险专项排查工作概况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本次涉稳风险专项排查工作覆盖了全市各重点区域、重点行业和重点企业，旨在全面掌握各类涉稳风险情况。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采用多种手段相结合的方式，包括资料收集、现场勘查、专家评估和数据分析等，以确保排查结果的准确性和全面性。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成立了由相关部门和专业人员组成的排查工作组，明确了各成员的职责和工作流程。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整个排查工作历时两个月，分为准备、实施和总结三个阶段，确保了排查工作的有序进行。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加强了部门间的协调与沟通，及时解决排查过程中遇到的问题，确保排查工作的顺利进行。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协调与沟通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排查过程概述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排查结果概述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风险点数量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经过排查，共发现涉稳风险点XX个，涉及领域包括经济、社会、政治等各方面。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风险等级评估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根据风险性质和影响程度，将涉稳风险点划分为高、中、低三个等级，其中高风险点XX个，中风险点XX个，低风险点XX个。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主要风险类型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主要包括经济风险、社会风险和政治风险等，其中经济风险占比最高，主要涉及企业破产、债务纠纷等方面。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重点领域涉稳风险分析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金融市场风险是当前涉稳风险的重点领域之一，主要包括股票市场、外汇市场和房地产市场等。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随着金融市场的快速发展，金融市场风险逐渐凸显，如股票市场的波动、外汇市场的汇率风险以及房地产市场的泡沫等。这些风险可能引发投资者恐慌和市场失控，对经济稳定造成威胁。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重点领域一：金融市场风险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167" r="1416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社会稳定风险主要涉及民生问题、社会矛盾和群体性事件等，是影响社会和谐稳定的重要因素。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当前社会稳定风险主要表现为就业压力、收入分配不均、教育医疗资源不足、环境污染等问题。这些问题可能引发民众不满和社会矛盾激化，甚至导致群体性事件的发生。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重点领域二：社会稳定风险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https://d.book118.com/985220240121011101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2024-09-09T17:28:01.555</cp:lastPrinted>
  <dcterms:created xsi:type="dcterms:W3CDTF">2024-09-09T09:28:01Z</dcterms:created>
  <dcterms:modified xsi:type="dcterms:W3CDTF">2024-09-09T09:28:03Z</dcterms:modified>
</cp:coreProperties>
</file>