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57AC2E-3888-4401-B532-CEA6D5CFF0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DB4607-7B37-4F90-8080-51B4403C88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425C48-CADC-485C-886B-34D5DF7B82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622183-DF5E-4A63-882C-3B5648B884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6F740DE-5F1D-4EF3-A314-33222BFAB5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776A69A-F031-4067-A7EC-6AA69B0D90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3234959-16BB-475B-87E7-B5560F5F7F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CD916B-3826-496D-A0E6-7459A97A7B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FD06F2-0F3B-4991-8EA0-8AD77F6DDE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541F02-6DCE-422D-AC19-13E628C4A4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3C7EED-61D0-46F6-9090-70E60248B5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5220300122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化工设计方案可行性分析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工艺流程可行性分析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设备与材料可行性分析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安全与环保可行性分析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经济可行性分析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6" b="5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化工行业是国家经济发展的重要支柱，随着技术的不断进步，化工设计方案也在不断更新和优化。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可行性分析是化工设计方案中不可或缺的一环，旨在评估方案的合理性和可行性，为决策提供科学依据。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本方案主要针对某化工企业的生产流程进行优化设计，以提高生产效率、降低能耗和减少环境污染。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方案包括工艺流程设计、设备选型、管道布置、安全环保措施等方面的内容。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方案介绍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工艺流程可行性分析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选择合适的原料，确保生产过程的顺利进行。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原料选择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647" r="1364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化学反应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997" r="2199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产品分离与提纯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描述主要的化学反应过程，包括反应条件、催化剂等。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说明产品分离与提纯的工艺流程，确保产品质量。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工艺流程概述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技术可行性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分析工艺流程的经济效益，评估投资回报率。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经济可行性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环境影响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资源利用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评估原料、能源等资源的利用效率，寻找节约资源的途径。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评估现有技术是否能够满足工艺要求，是否存在技术难题。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评估工艺流程对环境的影响，是否符合环保要求。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工艺流程可行性评估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125" r="8125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针对可能遇到的技术难题，提出解决方案和改进措施。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技术难题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分析可能出现的成本问题，提出降低成本的方案。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成本问题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针对可能产生的环保问题，提出环保措施和解决方案。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环保问题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针对资源利用问题，提出资源优化和节约的方案。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资源问题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潜在问题与解决方案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设备与材料可行性分析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设备需求与选型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4068198" y="1804533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根据工艺流程和生产要求，评估所需设备的种类、规格和数量，确保设备能够满足生产需求。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102790" y="3417125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对各种设备的性能、效率、可靠性进行比较，选择性价比高的设备，同时考虑设备的可维修性和可替换性。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025566" y="5029724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考虑设备的能源消耗和排放，选择符合环保要求的设备，以降低生产成本和环境影响。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197479" y="2448496"/>
            <a:ext cx="1568482" cy="1639538"/>
            <a:chOff x="6197479" y="2448496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197479" y="2448496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6791744" y="3078289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7798918" y="1874806"/>
            <a:ext cx="3224117" cy="3370231"/>
            <a:chOff x="7798918" y="1874806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7798918" y="1874806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070791" y="3201543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979101" y="4077938"/>
            <a:ext cx="977456" cy="1021747"/>
            <a:chOff x="6979101" y="4077938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6979101" y="4077938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349433" y="4470368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材料选择与供应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>
            <a:off x="579283" y="2049017"/>
            <a:ext cx="584258" cy="584258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4589" y="2156678"/>
            <a:ext cx="395855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5" name="TextBox 35"/>
          <p:cNvSpPr txBox="1"/>
          <p:nvPr/>
        </p:nvSpPr>
        <p:spPr>
          <a:xfrm>
            <a:off x="1350983" y="1947863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根据生产需要，选择合适的原材料和辅助材料，确保材料的质量、性能和稳定性符合工艺要求。</a:t>
            </a:r>
          </a:p>
        </p:txBody>
      </p:sp>
      <p:sp>
        <p:nvSpPr>
          <p:cNvPr id="36" name="AutoShape 36"/>
          <p:cNvSpPr/>
          <p:nvPr/>
        </p:nvSpPr>
        <p:spPr>
          <a:xfrm>
            <a:off x="579283" y="3218181"/>
            <a:ext cx="584258" cy="584258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55539" y="3325842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38" name="TextBox 38"/>
          <p:cNvSpPr txBox="1"/>
          <p:nvPr/>
        </p:nvSpPr>
        <p:spPr>
          <a:xfrm>
            <a:off x="1350983" y="3110437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对材料的供应能力、运输条件、存储要求进行评估，确保材料能够及时、安全地供应到生产现场。</a:t>
            </a:r>
          </a:p>
        </p:txBody>
      </p:sp>
      <p:sp>
        <p:nvSpPr>
          <p:cNvPr id="39" name="AutoShape 39"/>
          <p:cNvSpPr/>
          <p:nvPr/>
        </p:nvSpPr>
        <p:spPr>
          <a:xfrm>
            <a:off x="575049" y="4441785"/>
            <a:ext cx="584258" cy="584258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42204" y="4549446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41" name="TextBox 41"/>
          <p:cNvSpPr txBox="1"/>
          <p:nvPr/>
        </p:nvSpPr>
        <p:spPr>
          <a:xfrm>
            <a:off x="1350983" y="4340631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考虑材料的成本和可替代性，选择价格合理、供应稳定的材料，以降低生产成本。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https://d.book118.com/985220300122011104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2024-09-14T02:21:42.711</cp:lastPrinted>
  <dcterms:created xsi:type="dcterms:W3CDTF">2024-09-13T18:21:42Z</dcterms:created>
  <dcterms:modified xsi:type="dcterms:W3CDTF">2024-09-13T18:21:44Z</dcterms:modified>
</cp:coreProperties>
</file>