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8DC3EC-810D-4C35-8962-C49251847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E07DE-EE76-4D1C-9384-66046FE39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C1FBD-E1F9-4F3A-959E-5FB1C628A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B81E4C-7FD9-463F-9850-05CC0C1E3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D8AAAD-C40E-4229-AEF0-026FE500E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098E60-E259-42BD-BF14-43CAEB880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84CF5E-3E9A-4027-A246-B074FF51D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34512-6D12-4AF0-B4F9-88E9A89A8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CD4ED-1554-413F-AF40-C4E673E8F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014CD-E270-44BA-9061-90F9195C9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2F4CF-5CC5-4ED8-A2CB-79A79F0C3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221241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人文医学基础知识培训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人文医学概述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医学心理学基础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医学社会学基础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医学法学基础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沟通技巧与人文关怀能力培养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人文医学概述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212" r="302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人文医学是一门研究医学与人文社会学科交叉领域的学科，旨在探讨医学实践中的人文关怀、伦理道德、文化因素等问题。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人文医学定义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人文医学起源于20世纪60年代，随着医学技术的进步和医疗模式的转变，逐渐受到重视并得到发展。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人文医学定义与发展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传统医学主要关注疾病的治疗和生理健康，而忽视患者的心理、社会和文化背景等因素。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人文医学强调在医疗实践中关注患者的全面需求，尊重患者的尊严和权利，弥补传统医学的不足。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人文医学与医学关系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人文医学的补充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医学的局限性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人文医学关注患者的心理和社会因素，有助于提高医疗质量和患者满意度。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培养医学人文精神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人文医学强调医患之间的有效沟通，有助于建立信任和良好的医患关系。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人文医学教育有助于培养医学生的同理心、责任感和职业道德，形成全面的医学人文精神。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人文医学重要性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探讨医学实践中道德、伦理问题的学科，为医务工作者提供道德指导和行为准则。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医学伦理学原则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尊重、不伤害、有利、公正，是医学伦理学的基本原则，指导医务工作者在实践中做出正确的道德决策。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医学伦理学概念及原则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患者有权知晓自己的病情、治疗方案及可能的风险，并在充分理解的基础上做出决策。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知情同意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医务工作者应尊重患者的隐私权，保护患者的个人信息不被泄露。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在医疗资源有限的情况下，如何公平、合理地分配资源，确保每个患者都能得到必要的治疗。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医学实践中伦理问题探讨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通过分析具体案例，探讨其中的伦理问题，并寻求合理的解决方案。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将医学伦理学的原则应用于实践中，指导医务工作者做出符合道德的决策。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伦理原则应用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鼓励患者、家属、医务工作者等多方参与讨论，共同制定符合各方利益的决策。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多方参与讨论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医学伦理决策制定方法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医学心理学基础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56" r="25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医学心理学的定义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研究心理因素在健康和疾病中的作用的科学。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医学心理学的作用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帮助医务人员了解患者的心理需求，提高治疗效果，促进患者康复。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医学心理学概念及作用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常见心理障碍识别与处理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常见心理障碍类型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焦虑障碍、抑郁障碍、睡眠障碍、进食障碍等。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通过症状观察、心理测评等手段进行识别。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处理措施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药物治疗、心理治疗、社会支持等综合措施。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https://d.book118.com/985221241333011110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2024-09-16T11:03:44.798</cp:lastPrinted>
  <dcterms:created xsi:type="dcterms:W3CDTF">2024-09-16T03:03:44Z</dcterms:created>
  <dcterms:modified xsi:type="dcterms:W3CDTF">2024-09-16T03:03:46Z</dcterms:modified>
</cp:coreProperties>
</file>