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B7C8D-32D0-447E-A7B2-ACB56085B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D1BD2-048A-416D-9EDE-2C5F1CE32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F1D37-1550-42D6-86D1-875E968E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3D1FA-0D56-41FA-B5AA-F487E7D2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05A4E-EA7A-431D-9018-C18DAF17E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E5981-F11E-4F5D-BABA-EBC3A367F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CF170-3B49-4E56-BE3C-DA2CDCBB1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84BF9-573B-4D03-AF43-8E2A6C0D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16C53-8197-4034-B76D-B7FDC942F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1C2DD-E673-48EE-8CC9-D313DB58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465A1-CC9B-45EA-93FA-8C2A8306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21242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人工智能技术在家电制造领域的应用案例研究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案例分析：智能家电产品设计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案例分析：生产过程中的自动化与智能化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案例分析：智能家居系统构建与集成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案例分析：售后服务智能化升级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随着人工智能技术的不断发展，家电制造领域正经历着从传统制造向智能化制造的转型，人工智能技术在家电制造领域的应用成为行业创新的重要方向。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通过引入人工智能技术，家电制造企业可以实现生产流程的自动化和智能化，提高生产效率，降低生产成本，增强市场竞争力。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人工智能技术可以应用于家电产品的设计和功能开发，提供更加个性化、智能化的用户体验，满足消费者日益增长的需求。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当前，家电制造领域已经实现了较高程度的自动化和数字化，但仍然存在生产效率低下、创新能力不足等问题，亟待引入人工智能技术加以改进。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家电制造领域将继续向智能化、个性化、绿色化方向发展。人工智能技术将与物联网、大数据等技术深度融合，推动家电制造领域的创新和发展。同时，随着消费者对家电产品品质和功能需求的不断提高，家电制造企业需要更加注重产品的用户体验和智能化程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家电制造领域现状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家电制造领域现状及发展趋势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人工智能是一门研究、开发用于模拟、延伸和扩展人的智能的理论、方法、技术及应用系统的新技术科学，旨在让机器能够胜任一些通常需要人类智能才能完成的复杂工作。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根据智力水平的不同，人工智能可分为弱人工智能和强人工智能。弱人工智能能够模拟人类某个特定领域的智能，而强人工智能则能像人类一样思考和决策。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4" r="25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让机器能够识别和理解图像和视频，实现人脸识别、物体检测等任务。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利用神经网络模型，模拟人脑神经元的连接方式，实现更加复杂的数据处理和分析。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通过训练大量数据，让机器自主学习并改进性能，实现预测、分类等任务。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让机器理解和处理人类语言，实现语音识别、文本分析等功能。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通过引入人工智能技术，实现家电生产线的自动化和智能化，提高生产效率和产品质量。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将人工智能技术与家居环境相结合，打造智能家居系统，提供更加便捷、舒适的生活体验。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利用人工智能技术对用户需求进行深度挖掘，实现家电产品的个性化定制和设计。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通过人工智能技术对家电产品运行数据进行实时监测和分析，实现故障预测和预防性维护，延长产品使用寿命。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人工智能在家电制造领域的应用前景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案例分析：智能家电产品设计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基于深度学习的用户需求挖掘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通过市场调研、用户反馈和社交媒体等多渠道收集用户数据，运用自然语言处理和情感分析技术对数据进行清洗和整理。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深度学习模型构建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采用深度学习算法，如卷积神经网络（CNN）或循环神经网络（RNN），构建用户需求挖掘模型。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用户需求识别与分类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利用训练好的模型对用户数据进行自动识别和分类，提取出用户对智能家电产品的功能、性能、外观等方面的需求。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借鉴先进的工业设计理念，如人性化设计、绿色环保等，将用户需求转化为具体的设计元素。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运用人工智能技术，如语音识别、图像识别等，提升家电产品的智能化水平，满足用户便捷、高效的使用需求。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05" r="81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整合机械工程、电子工程、计算机科学等多学科知识，进行跨学科的创新设计实践。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多学科融合设计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智能家电产品创新设计实践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设计优化与改进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针对评估结果中存在的问题和不足，对设计方案进行优化和改进，提升产品的用户体验和市场竞争力。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持续创新与发展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关注行业动态和技术发展趋势，不断推陈出新，实现智能家电产品的持续创新和发展。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通过专家评审、用户测试等方式对智能家电产品的设计效果进行评估，收集反馈意见。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案例分析：生产过程中的自动化与智能化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通过引入机器人、自动化设备等，实现生产线的自动化，提高生产效率和产品质量。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对生产流程进行梳理和优化，减少不必要的环节和浪费，提高生产效率。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柔性生产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通过引入柔性制造系统，实现生产线的快速调整和适应不同产品的生产需求。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生产线自动化改造及优化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https://d.book118.com/985221242012011110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2024-09-15T03:56:36.172</cp:lastPrinted>
  <dcterms:created xsi:type="dcterms:W3CDTF">2024-09-14T19:56:36Z</dcterms:created>
  <dcterms:modified xsi:type="dcterms:W3CDTF">2024-09-14T19:56:38Z</dcterms:modified>
</cp:coreProperties>
</file>