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F2DDC-D809-4695-B294-9D0CABFEA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18A5D-CA55-441F-BFBE-A98829AD9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E3B98-CD72-4FDC-A620-4279E3F9F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D7CCC-429E-49E5-ACC8-EB64EBFF8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DC2745-2F9F-4026-B097-2C9EA7C43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4593F5-B1FA-40BD-80DF-79AA49A55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F13F0B-1B97-4102-B3D3-CC0F52A1C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8482F-536E-46B8-9EB9-A91A69EA3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42CC8-EBCF-4730-B778-2F53FEF2A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D1BF3-3BA7-4D0A-ABB0-408A400D9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359D0-8642-4F6B-B1B8-86168E5A8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322201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老年基础护理专业动漫PPT制作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动漫制作基础知识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老年基础护理专业知识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动漫在老年基础护理中的应用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动漫制作基础知识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为动漫中的不同场景绘制背景，营造故事氛围。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故事构思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确定动漫的主题、情节和角色，构建完整的故事线。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角色设计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根据故事内容设计角色形象，包括外貌、服装、发型等。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动画制作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根据分镜图和设计稿，使用动画制作软件进行动画制作。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音效与配乐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为动漫添加合适的音效和背景音乐，增强观感体验。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动漫制作流程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如画笔、纸张、颜料等，适用于角色和场景的手绘设计。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传统手绘工具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数字绘画软件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动画制作软件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如Adobe Photoshop、Sai等，用于绘制角色和场景的草稿、线稿和上色。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如Toon Boom、Adobe After Effects等，用于制作动画效果和后期合成。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动漫制作工具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角色动作流畅自然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场景细节丰富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音效与配乐贴切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视觉效果突出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动漫制作技巧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在动画制作中，要注意角色的动作流畅自然，符合物理规律。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在场景设计中，要注重细节的刻画，增强场景的真实感和观感体验。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在音效和配乐的选择上，要与动漫的氛围和情节相贴切，增强故事的情感表达。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通过合理的色彩搭配、光影效果和特效处理，突出动漫的视觉效果，吸引观众的注意力。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老年基础护理专业知识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老年护理是针对老年人需求的一种护理服务，旨在提高老年人的生活质量，促进身心健康。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满足老年人的基本生活需求，预防和减缓老年疾病和失能，促进老年人的社会参与和心理满足感。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以老年人为中心，关注老年人的身心特点和个性化需求，提供全面、综合的护理服务。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老年护理原则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237" r="182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老年常见疾病及护理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定期监测血压，调整饮食结构，规律作息，遵医嘱用药。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控制饮食中糖分摄入，定期监测血糖，进行适量运动，合理使用降糖药物。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减轻关节负担，适当休息，进行关节功能锻炼，使用辅助器具如拐杖、轮椅等。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进行认知训练，保持社交活动，合理安排日常生活，遵医嘱治疗。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骨关节炎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老年痴呆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997" r="1499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关注老年人的情绪变化、焦虑、抑郁等情况，提供心理支持和疏导。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关注老年人心理健康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鼓励老年人参与社会活动、志愿者服务、兴趣小组等，提高生活质量和心理满足感。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促进老年人社会参与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帮助老年人认识自己的情绪和需求，增强自我认知和自我照顾能力。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提高老年人自我认知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强调家庭在老年护理中的重要性，鼓励家庭成员给予关爱和支持，促进家庭和谐。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家庭支持和亲情关爱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老年心理护理知识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动漫在老年基础护理中的应用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https://d.book118.com/985232220100011102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2024-09-11T02:30:51.278</cp:lastPrinted>
  <dcterms:created xsi:type="dcterms:W3CDTF">2024-09-10T18:30:51Z</dcterms:created>
  <dcterms:modified xsi:type="dcterms:W3CDTF">2024-09-10T18:30:53Z</dcterms:modified>
</cp:coreProperties>
</file>