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8DF7DC-E39D-42AB-8778-468E42ACE03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605E3-5F74-485D-822C-E01D1336A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17074-9162-453F-9E58-66947A8B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6AD0-3195-4A17-BF48-46A1F19C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22310-7092-4C70-B003-9B5D3544E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A419DB-7FFE-4F0D-82C3-C0B4FA35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5F062-7DD9-4863-886F-FEACCE10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A00D9-1906-46A0-B7BD-CD17FBA5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5D313-7372-436D-9FAF-1685FD385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55480-0F45-411F-A27D-1593B15FC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5D76A-C9CB-434A-92DC-391020250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B4675-7852-43DA-8029-E723666C5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D46F6E0-18BE-4A11-90F9-0D7B458DC4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0B34A99-2D41-40A5-85BC-7E8870E05C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31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人工智能智能教育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人工智能技术在学生学习中的应用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人工智能技术在教师教学中的应用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人工智能技术在教育管理中的应用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人工智能与未来教育发展趋势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人工智能与教育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人工智能在教育中的应用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正逐渐渗透到教育领域，为教育带来了新机遇和挑战。个性化教学、智能评估、学习辅助等方面都受益于人工智能技术。各种智能教育工具层出不穷，市场也在不断扩大。未来，人工智能将与传统教育模式相结合，推动教育变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提供定制化的学习方案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更高效地管理学生、备课和评估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动态调整教学内容和难度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解决资源不均等问题，促进公平发展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教育公平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严格保护学生信息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缺乏使用人工智能技术的能力和机会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确保决策公平、透明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伦理问题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平衡人与技术的作用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推动教学改进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智能教育产品普及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创新教育形式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人工智能成标配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投入不断增加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融合人工智能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个性化、智能化教育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推动教学改革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技术普及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增强现实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将虚拟内容叠加到现实世界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实现增强交互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收集分析学生数据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为个性化教学提供支持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训练机器识别模式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人工智能教育创新技术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提供沉浸式体验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人工智能教育是未来教育的方向，将不断创新、发展。重视技术与人文的结合，保障教育公平，促进学生个性发展。需要重视隐私保护、伦理问题，平衡技术与教师的角色，共同推动教育变革。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人工智能技术在学生学习中的应用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利用人工智能技术进行学习内容推荐和学习过程监督。学生在学习过程中遇到问题时，可以通过智能辅助技术及时得到帮助。人工智能可以分析学生的学习习惯和效果，为学习提供更有效的指导和支持。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根据学生的学习能力和兴趣，制定个性化学习路径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智能教育产品帮助学生更高效地学习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个性化学习路径提高学生的学习动力和积极性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系统可以对学生的学习情况进行智能评估，及时发现问题并提出改进建议。学生可以获得针对性的学习反馈，帮助其更好地掌握知识和技能。智能评估与反馈也有助于教师更好地了解学生状况，调整教学策略和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人工智能技术在学生学习中的挑战和前景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如何保证智能系统的透明度和公平性是一个重要挑战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透明度和公平性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学校和教育机构需要加强对人工智能技术在学生学习中的应用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教育机构应对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人工智能技术将更多融入学生的学习生活，提供更便捷高效的学习方式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对学生的学习情况进行智能评估，及时发现问题并提出改进建议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帮助学生更好掌握知识和技能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挑战和前景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保证智能系统透明度和公平性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人工智能技术更融入学生的学习生活，提供更高效的学习方式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更高效的学习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根据学生的学习能力和兴趣，制定个性化学习路径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提高学生的学习动力和积极性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人工智能技术在教师教学中的应用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智能教学辅助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提供更好的课程准备和学习资源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提高教学效果和管理效率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高效课堂管理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全面了解学生学习情况，调整教学策略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智能模式评估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成为学生学习的动力来源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提高学习效果和参与度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根据学生需求提供个性化内容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实时教学调整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发现学习问题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及时辅导和支持学生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加强师生沟通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建立更密切的教学关系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提供针对性辅导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准确评估成果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提高教学质量和成绩检验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人工智能技术在教师教学中的挑战和前景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一些教师可能对人工智能技术缺乏了解，如何提高教师的技术应用能力是一个挑战。智能教学辅助系统的智能程度和教育理念的融合也是一个挑战。未来，人工智能技术将更多地赋能教师，提高他们的教学水平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人工智能技术的前景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提升教师教学水平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创新教育方式和思维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教育理念融合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提高工作效率和教学质量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赋能教师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人工智能技术对教师的意义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人工智能技术不仅提升了教师的工作效率，更加丰富了教学手段和方式。教师可以更好地个性化教学，促进学生的学习兴趣和动力，实现教育效果的最大化。发展人工智能教育是教育现代化的必然趋势。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人工智能技术在教育管理中的应用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https://d.book118.com/985233140013011130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人工智能智能教育</vt:lpstr>
      <vt:lpstr>目录</vt:lpstr>
      <vt:lpstr>第1章 人工智能与教育</vt:lpstr>
      <vt:lpstr> </vt:lpstr>
      <vt:lpstr>人工智能教育的优势</vt:lpstr>
      <vt:lpstr>人工智能教育的挑战</vt:lpstr>
      <vt:lpstr>人工智能教育的发展趋势</vt:lpstr>
      <vt:lpstr>人工智能教育趋势分析</vt:lpstr>
      <vt:lpstr>人工智能教育创新技术</vt:lpstr>
      <vt:lpstr>未来展望</vt:lpstr>
      <vt:lpstr>第2章 人工智能技术在学生学习中的应用</vt:lpstr>
      <vt:lpstr> </vt:lpstr>
      <vt:lpstr>个性化学习路径</vt:lpstr>
      <vt:lpstr>智能评估与反馈</vt:lpstr>
      <vt:lpstr>人工智能技术在学生学习中的挑战和前景</vt:lpstr>
      <vt:lpstr>更高效的学习</vt:lpstr>
      <vt:lpstr>第3章 人工智能技术在教师教学中的应用</vt:lpstr>
      <vt:lpstr>智能教学辅助</vt:lpstr>
      <vt:lpstr>智能教学设计</vt:lpstr>
      <vt:lpstr>智能评估与反馈</vt:lpstr>
      <vt:lpstr> </vt:lpstr>
      <vt:lpstr>人工智能技术的前景</vt:lpstr>
      <vt:lpstr>人工智能技术对教师的意义</vt:lpstr>
      <vt:lpstr>第4章 人工智能技术在教育管理中的应用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2024-09-29T14:24:15.598</cp:lastPrinted>
  <dcterms:created xsi:type="dcterms:W3CDTF">2024-09-29T06:24:15Z</dcterms:created>
  <dcterms:modified xsi:type="dcterms:W3CDTF">2024-09-29T06:24:17Z</dcterms:modified>
</cp:coreProperties>
</file>