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6B1D2-D798-4E0B-A9A0-E8B380D9C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F5C27-F731-4D5B-8AA7-3F8866A9C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7AF34-E7D3-44B6-8197-51DC6F869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9D45A-79D1-47A2-8E78-97B4E24F9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7EA2D1-7D39-4C2A-89DA-F028D9397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73FFA-3CB5-4602-A44A-C051BB941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8E343E-2667-488E-8B49-52CE65F08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1A2FD-FA18-41E5-A344-5D83F5431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B3521-F551-4CDF-A64D-6A7004F5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56612-DD11-4E02-B766-C48DA9D76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5F4E6-C9A3-402A-8AF0-39A1D38DA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3324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NFC技术概述课件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NFC技术基本概念与原理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NFC技术应用场景与优势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NFC技术硬件设备与系统支持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NFC技术安全性与隐私保护问题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NFC技术在各行业中的实践案例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NFC技术基本概念与原理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NFC技术定义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NFC（Near Field Communication，近场通信）是一种短距离的高频无线通信技术，允许电子设备之间在近距离内进行非接触式点对点数据传输和交互。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NFC技术起源于2002年，由飞利浦半导体和索尼公司共同开发。经过不断发展和完善，NFC已成为一种国际标准的无线通信技术，被广泛应用于移动支付、身份识别、智能交通等领域。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NFC技术定义及发展历程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工作原理与通信模式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NFC技术基于电磁感应原理，通过在发送端和接收端之间建立磁场，实现数据的无线传输。发送端将信息编码成高频信号，通过磁场传递给接收端，接收端解码信号并提取出有用信息。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NFC支持三种通信模式，包括卡模拟模式（Card Emulation）、读卡器模式（Reader/Writer）和点对点模式（Peer-to-Peer）。卡模拟模式允许NFC设备模拟成一张IC卡或RFID标签；读卡器模式允许NFC设备读取IC卡或RFID标签中的信息；点对点模式允许两个NFC设备之间进行数据传输和交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通信模式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NFC技术的标准化工作主要由国际标准化组织（ISO）、国际电工委员会（IEC）和欧洲计算机制造商协会（ECMA）等组织负责。其中，ISO/IEC JTC1/SC17是负责制定NFC国际标准的专门委员会。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标准化组织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NFC技术的规范包括ISO/IEC 18092和ECMA-340等。ISO/IEC 18092定义了NFC设备的物理层、数据链路层和传输协议等；ECMA-340则规定了NFC设备的应用层协议和数据交换格式等。这些规范为NFC设备的互操作性和兼容性提供了保障。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标准化组织及规范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NFC技术应用场景与优势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用户只需将手机靠近支持NFC的POS机，即可完成支付，无需插卡或扫码。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接触式支付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NFC支付采用近场通信，通信距离短，且支持加密技术，确保交易安全。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NFC支付无需网络支持，可在离线状态下完成交易，提高支付效率。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移动支付领域应用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通过NFC技术，将手机靠近读卡器，即可实现身份验证，如员工考勤、学生校园卡等。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身份验证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将NFC标签嵌入门禁卡中，用户只需将手机靠近门禁读卡器，即可实现开门。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NFC身份验证和门禁控制可采用加密技术，防止非法复制和伪造。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身份验证与门禁控制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086" b="140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智能家居与物联网连接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设备连接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通过NFC技术，将手机靠近智能家居设备，即可实现快速配对和连接。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远程控制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利用NFC标签，将控制指令写入标签中，用户只需将手机靠近标签，即可实现对家居设备的远程控制。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NFC智能家居连接无需复杂的设置步骤，提高了用户体验。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通过NFC手机对交通卡进行充值和余额查询，方便快捷。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交通卡充值与查询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将电影票、火车票等电子票据信息写入NFC标签中，用户只需将手机靠近验票机即可完成验票。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电子票务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利用NFC技术，在手机之间或手机与电脑之间进行快速的数据传输和文件分享。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数据传输与分享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其他创新应用场景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NFC技术硬件设备与系统支持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智能手机集成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大多数现代智能手机都集成了NFC技术，支持NFC通信和支付功能。这些手机通常配备了NFC芯片和天线，以实现与其他NFC设备的通信。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可穿戴设备集成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智能手表、智能手环等可穿戴设备也开始集成NFC技术。这些设备可以利用NFC进行身份验证、支付和数据传输等操作，提供了更加便捷的用户体验。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智能手机及可穿戴设备集成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Android系统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Android系统对NFC技术提供了广泛的支持。从Android 4.0版本开始，系统内置了NFC功能，并提供了丰富的API供开发者使用。Android设备上的NFC功能可以用于文件传输、支付、身份验证等多种场景。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iOS系统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Apple的iOS系统也对NFC技术提供了支持。从iPhone 6和iOS 8开始，Apple引入了NFC功能，主要用于Apple Pay支付服务。然而，iOS系统的NFC功能相对较为封闭，主要用于Apple自家的服务，对于第三方应用的支持有限。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Windows系统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Windows操作系统也支持NFC技术，包括Windows 10和Windows Phone等版本。Windows设备上的NFC功能可以用于文件传输、设备配对和身份验证等场景。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操作系统对NFC支持情况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https://d.book118.com/985233240011011101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2024-09-09T06:12:24.287</cp:lastPrinted>
  <dcterms:created xsi:type="dcterms:W3CDTF">2024-09-08T22:12:24Z</dcterms:created>
  <dcterms:modified xsi:type="dcterms:W3CDTF">2024-09-08T22:12:26Z</dcterms:modified>
</cp:coreProperties>
</file>