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94279-46B4-438D-B423-AF2432BBE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340BF-8D6F-424B-9734-64FD76FC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805C5-29A6-4376-A9C6-C9CFB4F4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04916-40DC-4060-85F1-9269AFCD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5FA51-FD4F-4E54-8F2F-617C600CD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07AC6-35A1-408F-BC38-6CD10569E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4225C-729E-452F-89F4-B922F1F3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91F46-E028-478B-8E24-0EA0A0FA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64083-472F-4F7B-B477-EBF694C84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9C7A6-E951-431A-9353-4ABC9DBB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A453F-899F-422F-9633-7DD928AE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3401423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维修人员技能提升与培训方案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维修人员技能现状分析
 技能提升目标与培训需求
 培训内容与课程设计
 培训方式与时间安排
 培训师资与教学资源
 培训效果评估与反馈
 技能提升路径与规划
 培训方案实施与保障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维修人员技能现状分析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维修人员技能提升与培训方案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维修人员技能现状分析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1.高技能维修人员短缺，低技能维修人员过剩。</a:t>
            </a:r>
          </a:p>
          <a:p>
            <a:r>
              <a:t>2.技能水平与工资水平呈正相关，导致技能提升动力不足。</a:t>
            </a:r>
          </a:p>
          <a:p>
            <a:r>
              <a:t>3.技能分布不均影响维修效率和质量，增加了维修成本。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维修人员技能知识结构老化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1.新技术、新方法的引入，维修人员技能知识更新需求大。</a:t>
            </a:r>
          </a:p>
          <a:p>
            <a:r>
              <a:t>2.缺乏系统的技能知识更新培训机制，维修人员难以跟上技术发展趋势。</a:t>
            </a:r>
          </a:p>
          <a:p>
            <a:r>
              <a:t>3.知识结构老化影响维修人员对新型设备和系统的维修能力。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维修人员技能水平分布不均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维修人员技能现状分析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维修人员技能培训不足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1.维修人员技能培训投入不足，培训时间和质量得不到保证。</a:t>
            </a:r>
          </a:p>
          <a:p>
            <a:r>
              <a:t>2.培训内容与实际需求脱节，缺乏实际操作和实践环节。</a:t>
            </a:r>
          </a:p>
          <a:p>
            <a:r>
              <a:t>3.培训师资力量薄弱，难以保证培训效果。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维修人员技能认证体系不完善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1.缺乏统一、权威的技能认证标准和体系，难以衡量维修人员的技能水平。</a:t>
            </a:r>
          </a:p>
          <a:p>
            <a:r>
              <a:t>2.技能认证与工资、晋升等挂钩不足，缺乏激励作用。</a:t>
            </a:r>
          </a:p>
          <a:p>
            <a:r>
              <a:t>3.认证过程不够透明和公正，影响认证的公信力和效果。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维修人员技能现状分析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1.缺乏多元化的技能提升途径和平台，维修人员难以获得更广泛的技能提升机会。</a:t>
            </a:r>
          </a:p>
          <a:p>
            <a:r>
              <a:t>2.企业对维修人员技能提升的重视程度不够，缺乏相应的政策和支持。</a:t>
            </a:r>
          </a:p>
          <a:p>
            <a:r>
              <a:t>3.维修人员自身对技能提升的认识和动力不足，缺乏自我提升的意识和行动。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维修人员技能管理与评估机制不健全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1.缺乏系统的技能管理和评估机制，对维修人员的技能水平无法进行准确评估。</a:t>
            </a:r>
          </a:p>
          <a:p>
            <a:r>
              <a:t>2.技能评估结果与实际应用脱节，难以反映维修人员的真实技能水平。</a:t>
            </a:r>
          </a:p>
          <a:p>
            <a:r>
              <a:t>3.技能管理和评估机制不健全，导致技能提升和培训缺乏针对性和有效性。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维修人员技能提升途径有限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技能提升目标与培训需求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维修人员技能提升与培训方案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技能提升目标与培训需求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技能提升目标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1.明确技能提升标准：根据行业规范和维修需求，制定明确的技能提升目标，包括技能水平、操作规范、效率提升等具体指标。</a:t>
            </a:r>
          </a:p>
          <a:p>
            <a:r>
              <a:t>2.细化技能分类：将维修技能分为基础技能、专业技能和高级技能，针对不同技能层次设定相应的提升目标。</a:t>
            </a:r>
          </a:p>
          <a:p>
            <a:r>
              <a:t>3.与行业趋势对接：关注行业发展趋势，将新技术、新方法纳入技能提升目标，确保维修人员的技能水平与行业前沿保持同步。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培训需求分析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1.维修人员技能评估：对现有维修人员的技能水平进行全面评估，了解他们在各个技能领域的优缺点，为培训需求分析提供依据。</a:t>
            </a:r>
          </a:p>
          <a:p>
            <a:r>
              <a:t>2.维修任务分析：对维修任务进行分解，明确各项任务所需的技能，找出现有维修人员技能与任务需求的差距。</a:t>
            </a:r>
          </a:p>
          <a:p>
            <a:r>
              <a:t>3.培训内容制定：根据技能评估和任务分析结果，制定相应的培训内容，确保培训针对性强，能够有效提升维修人员的技能水平。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培训内容与课程设计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维修人员技能提升与培训方案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培训内容与课程设计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电子设备基础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1.电子设备的基本构造和工作原理，包括计算机、通讯设备、网络设备等。维修人员需要掌握电子设备的基础知识，以便更好地理解和解决故障。</a:t>
            </a:r>
          </a:p>
          <a:p>
            <a:r>
              <a:t>2.电子设备的常见故障类型及排除方法。维修人员需要熟悉常见的故障类型，并能够迅速准确地判断故障原因，采取合适的维修方法。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维修技能与操作技巧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1.熟练掌握维修工具和设备的使用方法，如万用表、示波器等。</a:t>
            </a:r>
          </a:p>
          <a:p>
            <a:r>
              <a:t>2.学会正确的拆卸和组装电子设备的方法，避免造成二次损坏。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培训内容与课程设计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维护与保养知识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1.了解各种保养方法和保养周期，保持设备正常运行状态，延长设备使用寿命。</a:t>
            </a:r>
          </a:p>
          <a:p>
            <a:r>
              <a:t>2.掌握设备清洁和防护的技巧，避免灰尘、水等外界因素对设备造成影响。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安全与防护措施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1.维修人员需要了解电击、烧伤等安全事故的危害，学会正确应对和预防措施。</a:t>
            </a:r>
          </a:p>
          <a:p>
            <a:r>
              <a:t>2.熟悉各种安全防护设备和用具的使用方法，如绝缘手套、防护眼镜等。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培训内容与课程设计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行业前沿技术动态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1.维修人员需要关注行业最新的技术动态和发展趋势，以便及时调整自己的技能结构，跟上行业发展的步伐。</a:t>
            </a:r>
          </a:p>
          <a:p>
            <a:r>
              <a:t>2.了解新兴技术和产品的工作原理和应用场景，为未来的维修工作做好准备。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客户服务与沟通技巧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1.维修人员需要具备良好的客户服务意识和沟通技巧，能够与客户有效沟通，理解客户需求，提高客户满意度。</a:t>
            </a:r>
          </a:p>
          <a:p>
            <a:r>
              <a:t>2.学会正确处理客户投诉和意见，积极解决问题，维护企业形象和声誉。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培训方式与时间安排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维修人员技能提升与培训方案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培训方式与时间安排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现场培训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1.提供实际的维修场景，让学员在实践中学习和掌握技能。</a:t>
            </a:r>
          </a:p>
          <a:p>
            <a:r>
              <a:t>2.通过专家导师的实时指导，解决实际操作中的问题，提高学习效率。</a:t>
            </a:r>
          </a:p>
          <a:p>
            <a:r>
              <a:t>3.定期进行技能考核，确保学员掌握并熟练运用所学技能。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在线培训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1.利用网络平台，提供灵活的学习时间和地点，方便学员进行学习。</a:t>
            </a:r>
          </a:p>
          <a:p>
            <a:r>
              <a:t>2.提供丰富的在线资源，如视频教程、电子图书等，供学员自学。</a:t>
            </a:r>
          </a:p>
          <a:p>
            <a:r>
              <a:t>3.通过在线交流，解答学员疑问，提供学习支持。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培训方式与时间安排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定期培训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1.设定固定的培训周期，如每周、每月进行一次培训。</a:t>
            </a:r>
          </a:p>
          <a:p>
            <a:r>
              <a:t>2.通过定期的培训，让学员保持对新技术和知识的了解和掌握。</a:t>
            </a:r>
          </a:p>
          <a:p>
            <a:r>
              <a:t>3.培训周期可根据学员的实际情况进行调整和优化。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按需培训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1.根据学员的实际需求，提供定制化的培训内容。</a:t>
            </a:r>
          </a:p>
          <a:p>
            <a:r>
              <a:t>2.针对学员在工作中遇到的问题，提供及时的解决方案和培训。</a:t>
            </a:r>
          </a:p>
          <a:p>
            <a:r>
              <a:t>3.通过按需培训，满足学员个性化的学习需求，提高学习效果。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https://d.book118.com/985234014234011043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维修人员技能现状分析</vt:lpstr>
      <vt:lpstr> 维修人员技能现状分析</vt:lpstr>
      <vt:lpstr> 维修人员技能现状分析</vt:lpstr>
      <vt:lpstr> 维修人员技能现状分析</vt:lpstr>
      <vt:lpstr> 技能提升目标与培训需求</vt:lpstr>
      <vt:lpstr> 技能提升目标与培训需求</vt:lpstr>
      <vt:lpstr> 培训内容与课程设计</vt:lpstr>
      <vt:lpstr> 培训内容与课程设计</vt:lpstr>
      <vt:lpstr> 培训内容与课程设计</vt:lpstr>
      <vt:lpstr> 培训内容与课程设计</vt:lpstr>
      <vt:lpstr> 培训方式与时间安排</vt:lpstr>
      <vt:lpstr> 培训方式与时间安排</vt:lpstr>
      <vt:lpstr> 培训方式与时间安排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2024-09-05T16:05:22.410</cp:lastPrinted>
  <dcterms:created xsi:type="dcterms:W3CDTF">2024-09-05T08:05:22Z</dcterms:created>
  <dcterms:modified xsi:type="dcterms:W3CDTF">2024-09-05T08:05:24Z</dcterms:modified>
</cp:coreProperties>
</file>