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D8086-60D0-4B8D-AEC4-C48B7C53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DF01B-ED22-4E7A-8D90-3DF11BF2E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335F7-F46B-423B-94E5-B8332D8E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BE3B6-317E-4192-9655-DDC53511E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E7225-6165-41A7-9677-D528A2128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B5647-7A87-4648-A9A2-0C2A3CCC0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322F8-28E0-448E-BCB7-6334999AA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76656-5FCF-4ECD-B303-5C6C1DFE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5BC98-D7FF-46AA-9101-D8E64A4F9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B4B2E-AF71-4DEA-8E6A-C29D7F7B4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14B92-D25A-44BD-8AE4-522DC283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340341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生物技术创新人才培养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人才培养目标与课程设置
 科研实践与创新能力提升
 团队协作与领导力培养
 学术交流与国际视野拓展
 企业文化与职业素养塑造
 创业策划与成果转化能力
 政策法规与知识产权保护
 评估与反馈机制优化策略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人才培养目标与课程设置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生物技术创新人才培养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人才培养目标与课程设置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1.培养具备生物技术创新理论知识和实践能力的复合型人才。</a:t>
            </a:r>
          </a:p>
          <a:p>
            <a:r>
              <a:t>2.培养学生具备独立思考、创新设计和解决实际问题的能力。</a:t>
            </a:r>
          </a:p>
          <a:p>
            <a:r>
              <a:t>3.提高学生对生物技术前沿和趋势的敏锐洞察力和判断力。</a:t>
            </a:r>
          </a:p>
          <a:p>
            <a:r>
              <a:t>随着生物技术的飞速发展，人才培养目标需紧紧围绕行业需求和科技前沿，以提升学生的综合素质和创新能力为核心。通过理论教学和实践训练相结合，培养学生具备扎实的理论基础、广泛的知识面、敏锐的创新思维，以及独立解决问题的能力。同时，注重培养学生的团队协作精神和国际视野，以适应全球化的发展趋势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课程设置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1.设立基础理论课程，如分子生物学、基因工程、蛋白质工程等，为学生打下坚实的理论基础。</a:t>
            </a:r>
          </a:p>
          <a:p>
            <a:r>
              <a:t>2.开设实践课程，如实验设计、实验操作、数据分析等，提高学生的实践能力和创新思维。</a:t>
            </a:r>
          </a:p>
          <a:p>
            <a:r>
              <a:t>3.结合行业前沿和趋势，设置选修课程或专题讲座，使学生了解最新的研究成果和发展动态。</a:t>
            </a:r>
          </a:p>
          <a:p>
            <a:r>
              <a:t>课程设置需兼顾理论性和实践性，以培养学生的综合能力为目标。基础理论课程为学生提供扎实的学术基础，实践课程则有助于提高学生的动手能力和解决实际问题的能力。同时，结合行业发展趋势设置前沿课程，有助于拓展学生的视野，激发其创新思维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科研实践与创新能力提升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生物技术创新人才培养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科研实践与创新能力提升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1.科研实践是培养创新人才的关键环节，通过实践可以锻炼和提高学生的动手能力和解决问题的能力。</a:t>
            </a:r>
          </a:p>
          <a:p>
            <a:r>
              <a:t>2.创新能力的提升是科研实践的重要目标，通过创新可以推动学科发展，提高我国在国际科技竞争中的地位。</a:t>
            </a:r>
          </a:p>
          <a:p>
            <a:r>
              <a:t>3.加强科研实践与创新能力提升是培养高素质人才的重要途径，有助于推动我国科技创新和发展。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科研实践的主要形式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1.实验室研究：通过实验室研究，学生可以深入了解学科前沿，掌握实验技能，培养创新思维。</a:t>
            </a:r>
          </a:p>
          <a:p>
            <a:r>
              <a:t>2.临床实践：通过临床实践，学生可以更好地理解理论知识，提高医学技能，培养医学创新精神。</a:t>
            </a:r>
          </a:p>
          <a:p>
            <a:r>
              <a:t>3.社会调查：通过社会调查，学生可以了解社会问题，培养社会责任感，提高创新思维能力。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科研实践与创新能力提升的重要性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科研实践与创新能力提升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创新能力提升的核心要素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1.创新思维：具备创新思维是创新能力提升的核心，包括发现问题、分析问题和解决问题的能力。</a:t>
            </a:r>
          </a:p>
          <a:p>
            <a:r>
              <a:t>2.知识储备：丰富的知识储备是创新能力提升的基础，需要不断学习和掌握学科前沿知识。</a:t>
            </a:r>
          </a:p>
          <a:p>
            <a:r>
              <a:t>3.实践经验：通过实践经验，可以更好地将理论知识转化为实际操作能力，提高创新能力。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科研实践与创新能力提升的案例分析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1.案例一：某高校通过加强实验室建设，提高学生的动手能力和创新能力，取得了显著成果。</a:t>
            </a:r>
          </a:p>
          <a:p>
            <a:r>
              <a:t>2.案例二：某研究机构通过组织社会实践活动，培养学生的社会责任感和创新能力，取得了良好效果。</a:t>
            </a:r>
          </a:p>
          <a:p>
            <a:r>
              <a:t>3.案例三：某公司通过开展科技创新大赛，激发员工的创新潜能，推动了公司的科技发展。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科研实践与创新能力提升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科研实践与创新能力提升的发展趋势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1.跨学科交叉融合：未来科研实践与创新能力提升将更加注重跨学科交叉融合，培养复合型创新人才。</a:t>
            </a:r>
          </a:p>
          <a:p>
            <a:r>
              <a:t>2.国际化发展趋势：随着全球化的深入发展，科研实践与创新能力提升将更加注重与国际接轨，提高国际竞争力。</a:t>
            </a:r>
          </a:p>
          <a:p>
            <a:r>
              <a:t>3.创新创业结合：创新创业将成为未来科研实践与创新能力提升的重要方向，培养更多的创新创业人才。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加强科研实践与创新能力提升的建议措施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1.加强政策支持：政府应加大对科研实践与创新能力提升的投入力度，提供政策支持和保障。</a:t>
            </a:r>
          </a:p>
          <a:p>
            <a:r>
              <a:t>2.加强师资队伍建设：高校和研究机构应加强师资队伍建设，提高教师的科研实践能力和创新意识。</a:t>
            </a:r>
          </a:p>
          <a:p>
            <a:r>
              <a:t>3.加强实践教学环节：高校和研究机构应加强实践教学环节，提高学生的实践能力和创新意识。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团队协作与领导力培养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生物技术创新人才培养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团队协作与领导力培养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团队协作的重要性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1.提升团队效率：团队协作可以促进成员之间的交流和知识分享，提高工作效率，共同解决问题。</a:t>
            </a:r>
          </a:p>
          <a:p>
            <a:r>
              <a:t>2.增强创新能力：不同背景和专业的人员协作，可以产生新的思维和观点，推动创新。</a:t>
            </a:r>
          </a:p>
          <a:p>
            <a:r>
              <a:t>3.建立信任：良好的团队协作可以建立成员间的信任，增强团队的凝聚力。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领导力培养的核心要素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1.明确目标：领导者需要有清晰的愿景和目标，为团队提供方向。</a:t>
            </a:r>
          </a:p>
          <a:p>
            <a:r>
              <a:t>2.激发潜力：通过激励和培训，激发团队成员的潜力，提高整个团队的绩效。</a:t>
            </a:r>
          </a:p>
          <a:p>
            <a:r>
              <a:t>3.灵活适应：面对变化和挑战，领导者需要具备灵活性和适应性，调整策略。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团队协作与领导力培养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团队协作与领导力培养的结合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1.鼓励参与：领导者应鼓励团队成员参与决策，体现团队协作的价值。</a:t>
            </a:r>
          </a:p>
          <a:p>
            <a:r>
              <a:t>2.透明沟通：建立有效的沟通机制，增强团队的协同作战能力。</a:t>
            </a:r>
          </a:p>
          <a:p>
            <a:r>
              <a:t>3.共享责任：团队成员应共享责任，共同为团队的成果负责。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团队建设的挑战与应对策略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1.冲突管理：团队成员间的冲突是难免的，需要采取有效的冲突管理策略，化解矛盾。</a:t>
            </a:r>
          </a:p>
          <a:p>
            <a:r>
              <a:t>2.激励机制：建立合理的激励机制，激发团队成员的积极性和创造力。</a:t>
            </a:r>
          </a:p>
          <a:p>
            <a:r>
              <a:t>3.持续改进：定期评估团队的绩效，发现并改进问题，持续提升团队的协作和领导能力。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团队协作与领导力培养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未来趋势与前沿实践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1.远程协作：随着科技的发展，远程协作将成为常态，需要提升在线团队协作的技能。</a:t>
            </a:r>
          </a:p>
          <a:p>
            <a:r>
              <a:t>2.多元化团队：构建多元化的团队，可以吸收不同的观点和经验，提升创新能力。</a:t>
            </a:r>
          </a:p>
          <a:p>
            <a:r>
              <a:t>3.数据驱动：利用数据分析，评估团队的协作和领导力，为改进提供科学依据。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总结与展望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1.重视团队协作和领导力培养，提升组织的竞争力。</a:t>
            </a:r>
          </a:p>
          <a:p>
            <a:r>
              <a:t>2.面对未来的挑战，需要不断创新和适应，持续提高团队协作和领导力。</a:t>
            </a:r>
          </a:p>
          <a:p>
            <a:r>
              <a:t>3.培养新一代的领导者，传承和发扬团队协作和领导力的重要价值。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学术交流与国际视野拓展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生物技术创新人才培养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学术交流与国际视野拓展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国际学术交流平台的利用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1.建立有效的学术交流机制：通过参加国际学术会议、研讨会和讲座，与全球同行进行深入的学术交流，了解最新的研究动态和技术趋势。</a:t>
            </a:r>
          </a:p>
          <a:p>
            <a:r>
              <a:t>2.加强国际合作：与国际一流实验室或研究机构建立稳定的合作关系，共同开展研究项目，提高研究水平和国际影响力。</a:t>
            </a:r>
          </a:p>
          <a:p>
            <a:r>
              <a:t>3.培养国际视野：鼓励学生和青年教师参与国际交流，拓宽视野，提高在国际舞台上展示和阐述研究成果的能力。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国际科研合作项目的申请与管理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1.熟悉国际科研项目申请流程：了解各类国际科研合作项目的申请条件和流程，提高申请成功率。</a:t>
            </a:r>
          </a:p>
          <a:p>
            <a:r>
              <a:t>2.加强项目过程管理：确保项目进度和质量，与合作方保持良好的沟通，及时解决合作过程中可能出现的问题。</a:t>
            </a:r>
          </a:p>
          <a:p>
            <a:r>
              <a:t>3.注重成果产出与推广：通过国际科研项目，产出高水平的科研成果，提高国际知名度，并注重成果的推广和应用。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https://d.book118.com/985234034142011041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人才培养目标与课程设置</vt:lpstr>
      <vt:lpstr> 人才培养目标与课程设置</vt:lpstr>
      <vt:lpstr> 科研实践与创新能力提升</vt:lpstr>
      <vt:lpstr> 科研实践与创新能力提升</vt:lpstr>
      <vt:lpstr> 科研实践与创新能力提升</vt:lpstr>
      <vt:lpstr> 科研实践与创新能力提升</vt:lpstr>
      <vt:lpstr> 团队协作与领导力培养</vt:lpstr>
      <vt:lpstr> 团队协作与领导力培养</vt:lpstr>
      <vt:lpstr> 团队协作与领导力培养</vt:lpstr>
      <vt:lpstr> 团队协作与领导力培养</vt:lpstr>
      <vt:lpstr> 学术交流与国际视野拓展</vt:lpstr>
      <vt:lpstr> 学术交流与国际视野拓展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2024-09-02T02:35:51.285</cp:lastPrinted>
  <dcterms:created xsi:type="dcterms:W3CDTF">2024-09-01T18:35:51Z</dcterms:created>
  <dcterms:modified xsi:type="dcterms:W3CDTF">2024-09-01T18:35:53Z</dcterms:modified>
</cp:coreProperties>
</file>