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4FC31-FF25-455C-8025-15E330945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E32405-93AA-44BF-9164-8C5B5163A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F0ECC-F657-4754-AA85-5DD1FC4BE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EC557-6B89-441C-8349-0797B9448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84A7A4-20DC-4315-8BAF-C75240171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B78901-C278-46EF-B2F3-ED8BE0757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E80D5C-B5E4-4376-9183-884CC7CF6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57C0B-9792-4E20-A3D9-77E6B75FD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40FE0-FBB5-40EE-8C79-E45D0A23C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07F48-4528-4A0F-8C50-13538F7B0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E07D8-FFC1-4193-8492-5263EA761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34342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慢性扁桃体炎查房PPT课件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慢性扁桃体炎是一种常见的耳鼻喉科疾病，具有反复发作、病程长的特点。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慢性扁桃体炎是一种由细菌或病毒感染引起的扁桃体炎症，通常表现为扁桃体红肿、疼痛、发热等症状。该病病程较长，容易反复发作，对患者的生活和工作产生一定的影响。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19" r="13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慢性扁桃体炎的常见病因包括急性扁桃体炎反复发作、免疫力低下、环境污染等。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急性扁桃体炎反复发作是导致慢性扁桃体炎的主要原因之一。此外，免疫力低下、环境污染、不良生活习惯等因素也可能诱发慢性扁桃体炎。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慢性扁桃体炎的病因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慢性扁桃体炎的症状主要包括咽喉疼痛、异物感、咳嗽、发热等。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慢性扁桃体炎患者常常感到咽喉疼痛、异物感，有时会出现咳嗽、咳痰等症状。部分患者还可能出现发热、头痛、乏力等全身症状。病情严重时，可能导致扁桃体肿大、化脓等症状。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慢性扁桃体炎的症状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90" r="1179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850" r="985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症状持续时间超过3个月。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扁桃体肿大、充血，表面有黄色或白色分泌物。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患者可能有喉咙痛、发热、咳嗽等症状。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可能伴随其他上呼吸道症状，如鼻塞、流涕等。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00" b="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医生通过观察和检查患者的喉咙来诊断慢性扁桃体炎。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可能需要进行血液检查，以排除其他可能的疾病。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医生可能会要求患者进行X光或CT检查，以了解上呼吸道的结构。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与其他喉咙疾病相鉴别，如喉炎、会厌炎等。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与其他上呼吸道疾病相鉴别，如鼻炎、鼻窦炎等。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355" b="835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与其他类型的扁桃体炎相鉴别，如急性扁桃体炎和化脓性扁桃体炎。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慢性扁桃体炎的治疗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https://d.book118.com/985234342341011040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2024-09-01T08:08:46.315</cp:lastPrinted>
  <dcterms:created xsi:type="dcterms:W3CDTF">2024-09-01T00:08:46Z</dcterms:created>
  <dcterms:modified xsi:type="dcterms:W3CDTF">2024-09-01T00:08:48Z</dcterms:modified>
</cp:coreProperties>
</file>