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0CBC2-AA33-4A25-A0AD-D4A636B02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19EFB-D641-43F8-B30E-1B6E4C14C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8ECA9-80EF-4CAD-9EE3-4DA4755F3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93004-B289-426F-AA06-197971CB8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0EB9F-9041-4ED5-8335-5237F7AC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DF1D61-6934-461B-AFD3-95AAD369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5D272-5F78-4BD2-A348-99E7E400B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58FB7-86FF-47E5-83C8-32E288722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D9558-D44F-421E-BCD3-6E01EE63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7814E-D850-4EE0-B235-7CE7D23FB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0AD0C-60DC-4407-A5D6-09E2DA610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41021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激发团队活力课件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激发团队活力的方法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激发团队活力的实践案例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团队活力面临的挑战及应对策略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激发团队活力的未来展望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确保团队成员了解共同的目标，激发团队成员为实现目标而努力。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建立良好的沟通机制，促进信息传递和协作，减少工作重复和资源浪费。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根据团队成员的特长和资源进行合理分工，充分发挥各自的优势，提高工作效率。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鼓励团队成员积极尝试新的思路和方法，提供安全的环境让他们敢于创新。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通过分享会、头脑风暴等形式激发团队成员的灵感，促进创意的产生和实施。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激发灵感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鼓励团队成员跨领域合作，借鉴其他行业的经验和知识，开拓新的思路和方向。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增强创新能力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关注团队成员的职业成长和个人发展，提供培训和晋升机会。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创造积极向上、和谐融洽的工作氛围，增强员工的归属感和忠诚度。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建立有效的激励机制，对员工的贡献给予及时认可和奖励，提高员工的工作积极性和满意度。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激发团队活力的方法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设定明确目标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明确的目标是激发团队活力的关键，它能够使团队成员明确工作方向，提高工作动力。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定明确目标的过程中，要确保目标具有可衡量性、可达成性和现实性，这样团队成员才能清楚地知道他们需要完成什么任务，以及完成任务的标准是什么。同时，要将长期目标和短期目标相结合，使团队成员既有足够的动力去完成当前的工作，又能看到未来的发展方向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良好的沟通机制是激发团队活力的重要保障，它能够促进团队成员之间的信息交流和协同工作。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，使团队成员能够及时获取和反馈信息，提高工作效率。同时，要鼓励团队成员提出自己的意见和建议，增强他们的参与感和归属感。此外，领导者在沟通中要保持开放和透明的态度，以便更好地了解团队成员的需求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团队协作是激发团队活力的核心要素，它能够提高团队的整体效能和创新能力。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队活动、加强跨部门合作等方式，促进团队成员之间的相互了解和信任。同时，要鼓励团队成员发挥自己的特长和优势，共同完成工作任务。此外，要关注团队中的弱项和短板，通过培训和指导等方式加以提升，增强团队的综合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激励是激发团队活力的重要手段，它能够调动团队成员的积极性和创造力。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不同需求和特点，采取物质激励和精神激励相结合的方式，激发他们的工作热情和动力。同时，要关注团队的整体表现和成就，对优秀的团队给予相应的奖励和认可，提高团队的凝聚力和向心力。此外，要鼓励团队成员不断学习和成长，提高自己的能力和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激励个人和团队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激发团队活力的实践案例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https://d.book118.com/985241021222011120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2024-09-23T05:03:24.710</cp:lastPrinted>
  <dcterms:created xsi:type="dcterms:W3CDTF">2024-09-22T21:03:24Z</dcterms:created>
  <dcterms:modified xsi:type="dcterms:W3CDTF">2024-09-22T21:03:26Z</dcterms:modified>
</cp:coreProperties>
</file>