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EC240-18E3-4F72-859F-CEEB1F488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98ED6-332B-4A7C-82CC-1A78FB042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54D21-E3D6-4EE7-981F-E6B8CE497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DB76A-1297-4EF0-B803-DFEAF95CF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19326-0958-4023-A3F4-1B6171D9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A5355-160F-4EF5-9D93-4492E1D9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67F85-1D46-445C-8B5A-5F5B7F3C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53795-C06E-4E66-B226-6A5D73294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6633B-4E13-47E2-A5D5-6C5AFD93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98BAC-6102-4257-8868-2B469F88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2B539-6F96-4A21-8C5F-587B5E4E4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41024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思维方法介绍说明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非逻辑思维方法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思维方法应用场景与案例分析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思维方法概述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72" r="29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思维方法是人们认识世界、思考问题的路径和方式，它涉及到人们如何获取、处理、分析和应用信息，以解决问题、做出决策。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思维方法具有多样性、灵活性、逻辑性和系统性，它可以帮助人们更全面、深入地认识问题，发现事物的本质和内在规律。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提高思维能力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掌握正确的思维方法可以帮助人们提高思维能力，增强分析和解决问题的能力。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运用不同的思维方法可以激发人们的创新精神，发现新的思路和方法，推动科技进步和社会发展。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避免决策失误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正确的思维方法可以帮助人们更全面地分析问题，避免决策的片面性和盲目性，减少决策失误。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非逻辑思维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包括形象思维、直觉思维和灵感思维等，是人们在创造性思维中常用的方法。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从一个点出发，沿着不同的方向和角度思考，寻找尽可能多的解决方案。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将事物作为一个整体来考虑，分析其内部结构和相互关系，以全面、系统地认识问题。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包括演绎推理、归纳推理和类比推理等，是人们认识世界的基本方法之一。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思维方法的分类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逻辑思维方法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从一般到特殊的推理方法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演绎法是从一个普遍性的前提推出特殊结论的思维方式。它通过将普遍规律应用于具体事例，得出关于该事例的具体结论。演绎推理的过程是从一般到特殊的推理过程，其结论是必然的。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演绎法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从特殊到一般的推理方法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归纳法是从一系列具体事实中推导出一般性规律的思维方式。它通过对具体事例的观察和总结，得出普遍性的结论。归纳推理的过程是从特殊到一般的推理过程，其结论是或然的。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反证法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通过否定对立面来证明观点的方法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反证法是通过否定对立面来证明自己观点的思维方式。它首先假设对立面是正确的，然后推导出与已知事实相矛盾的结论，从而否定对立面，证明自己的观点正确。反证法是一种间接证明的方法。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通过排除不可能的情况来找到正确答案的方法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排除法是通过排除不正确的答案来找到正确答案的思维方式。它通过分析各种可能的情况，逐一排除不正确的答案，最终只剩下正确的答案。排除法常用于解决选择题、判断题等题型。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非逻辑思维方法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直觉思维是一种基于经验和直观感觉的思维方式，它不需要经过逻辑推理或分析，而是直接通过感知和判断来得出结论。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直觉思维通常在面临复杂问题或情境时表现出来，它依赖于个体的经验和直觉，能够快速地识别和解决问题。直觉思维常常被认为是创造力和创新的重要来源。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7" r="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直觉思维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https://d.book118.com/985241024203011043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2024-09-05T09:53:44.459</cp:lastPrinted>
  <dcterms:created xsi:type="dcterms:W3CDTF">2024-09-05T01:53:44Z</dcterms:created>
  <dcterms:modified xsi:type="dcterms:W3CDTF">2024-09-05T01:53:46Z</dcterms:modified>
</cp:coreProperties>
</file>