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A7DBA-54DA-4A85-A18D-AFCFECFE5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E2A1D-738A-47B2-BC09-8EE7CA620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AEB17-C261-46CB-A10F-4C3B85239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BA4005-F681-4138-B1CA-9A957104F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4D686B-9ECD-4209-8D33-B3AA09C4A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B88FDE-7A6F-40E4-9122-EA9D868C6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6C5556-4826-4F06-A6FC-C697D30E2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A896E-FC57-4509-BD7B-F111C875B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6DAE6-55E0-4257-A930-7D1694AAB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EEEBD-BBAA-46BB-9DBD-E0981A9C1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F7F1B-19EB-46DF-B0CD-1D378DEA9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2421322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新型产品设计理念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新型产品设计理念概述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新型产品设计理念的应用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新型产品设计理念的优势与挑战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新型产品设计理念的未来展望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随着科技的不断发展，产品设计理念也在不断演变。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可持续性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1201" r="3120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市场竞争激烈，产品必须不断创新以满足消费者需求。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对环境友好和可持续发展的产品设计越来越受到重视。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7830" r="2783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679" r="176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设计理念的演变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从功能主义到人性化设计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设计理念从单纯满足功能需求转变为关注用户情感和体验。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设计与其他学科如心理学、社会学和工程学的交叉融合，推动了设计理念的发展。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可持续设计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在环保意识日益增强的背景下，可持续设计理念逐渐成为主流。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新型产品设计理念概述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深入了解用户需求，通过市场调研、用户访谈等方式获取用户对产品的期望和痛点。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3071" r="23071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用户需求调研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从用户的角度出发，优化产品的易用性、交互性和视觉感受，提高用户体验满意度。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建立用户反馈机制，及时收集用户对产品的意见和建议，持续改进产品以满足用户需求。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用户反馈闭环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以用户为中心的设计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合理利用材料和能源，减少产品对资源的消耗，提高资源利用效率。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资源节约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降低产品在生产、使用和废弃过程中的环境影响，遵循绿色环保标准。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环境友好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6000" r="36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设计可拆卸、可维修和可回收的产品，延长产品生命周期，降低浪费。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循环利用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可持续性设计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智能交互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实现产品与用户的智能交互，提高产品的自主性和便捷性，提升用户体验。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数据分析驱动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利用大数据和人工智能技术分析用户行为和市场需求，为产品设计提供科学依据。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无线互联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实现产品之间的无线互联互通，为用户提供更便捷、智能化的生活体验。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747" r="1574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1372" r="31372"/>
          <a:stretch>
            <a:fillRect/>
          </a:stretch>
        </p:blipFill>
        <p:spPr>
          <a:xfrm>
            <a:off x="-484350" y="1584357"/>
            <a:ext cx="4575951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提供个性化定制服务，满足用户对产品的独特需求和偏好，提高产品的专属感。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人机工程学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遵循人机工程学原理，优化产品的尺寸、布局和操作方式，降低使用疲劳感。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情感化设计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关注用户的情感需求，通过色彩、形状和声音等设计元素提升产品的情感价值。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人性化设计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新型产品设计理念的应用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https://d.book118.com/985242132212011110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2024-09-15T21:37:00.433</cp:lastPrinted>
  <dcterms:created xsi:type="dcterms:W3CDTF">2024-09-15T13:37:00Z</dcterms:created>
  <dcterms:modified xsi:type="dcterms:W3CDTF">2024-09-15T13:37:02Z</dcterms:modified>
</cp:coreProperties>
</file>