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2"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tags" Target="tags/tag248.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 Id="rId7" Type="http://schemas.openxmlformats.org/officeDocument/2006/relationships/tags" Target="../tags/tag117.xml" /><Relationship Id="rId8" Type="http://schemas.openxmlformats.org/officeDocument/2006/relationships/tags" Target="../tags/tag118.xml" /><Relationship Id="rId9" Type="http://schemas.openxmlformats.org/officeDocument/2006/relationships/tags" Target="../tags/tag11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20.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9.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42FE42ED-2A1F-42D7-BF23-FCB08FE5580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DFDA91B-83E4-4354-B2C9-AED298675EB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4C2A8C8C-B363-4094-93FA-1AA65984F8F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14C13D3E-3F52-4841-BA5F-8D317BDA9EC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C150E37B-5818-426A-A377-A94964B8831D}"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18C33DBC-5E2A-4242-91B3-B8E599198EC4}"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B9CB6F68-A8B3-409D-A679-408BF80551CF}"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7B0BC23-C8F7-47A8-83AA-F473AB82283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2EF84CF1-1BE1-45F7-896F-23F3934AD9C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CE7FAB4-7F04-4B3A-A1F8-31A59B2BB03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02EECC3-4909-411B-8098-37B641BF387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custDataLst>
            <p:tags r:id="rId1"/>
          </p:custDataLst>
        </p:nvPr>
      </p:nvGrpSpPr>
      <p:grpSpPr>
        <a:xfrm>
          <a:off x="0" y="0"/>
          <a:ext cx="0" cy="0"/>
        </a:xfrm>
      </p:grpSpPr>
      <p:grpSp>
        <p:nvGrpSpPr>
          <p:cNvPr id="81922" name="Group 2"/>
          <p:cNvGrpSpPr/>
          <p:nvPr>
            <p:custDataLst>
              <p:tags r:id="rId2"/>
            </p:custDataLst>
          </p:nvPr>
        </p:nvGrpSpPr>
        <p:grpSpPr>
          <a:xfrm>
            <a:off x="1" y="2438401"/>
            <a:ext cx="12012084" cy="1052513"/>
            <a:chOff x="0" y="1536"/>
            <a:chExt cx="5675" cy="663"/>
          </a:xfrm>
        </p:grpSpPr>
        <p:grpSp>
          <p:nvGrpSpPr>
            <p:cNvPr id="81923" name="Group 3"/>
            <p:cNvGrpSpPr/>
            <p:nvPr>
              <p:custDataLst>
                <p:tags r:id="rId3"/>
              </p:custDataLst>
            </p:nvPr>
          </p:nvGrpSpPr>
          <p:grpSpPr>
            <a:xfrm>
              <a:off x="183" y="1604"/>
              <a:ext cx="448" cy="299"/>
              <a:chOff x="720" y="336"/>
              <a:chExt cx="624" cy="432"/>
            </a:xfrm>
          </p:grpSpPr>
          <p:sp>
            <p:nvSpPr>
              <p:cNvPr id="81924" name="Rectangle 4"/>
              <p:cNvSpPr>
                <a:spLocks noChangeArrowheads="1"/>
              </p:cNvSpPr>
              <p:nvPr>
                <p:custDataLst>
                  <p:tags r:id="rId4"/>
                </p:custDataLst>
              </p:nvPr>
            </p:nvSpPr>
            <p:spPr bwMode="auto">
              <a:xfrm>
                <a:off x="720" y="336"/>
                <a:ext cx="384" cy="43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81925" name="Rectangle 5"/>
              <p:cNvSpPr>
                <a:spLocks noChangeArrowheads="1"/>
              </p:cNvSpPr>
              <p:nvPr>
                <p:custDataLst>
                  <p:tags r:id="rId5"/>
                </p:custDataLst>
              </p:nvPr>
            </p:nvSpPr>
            <p:spPr bwMode="auto">
              <a:xfrm>
                <a:off x="1056" y="336"/>
                <a:ext cx="288" cy="432"/>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81926" name="Group 6"/>
            <p:cNvGrpSpPr/>
            <p:nvPr>
              <p:custDataLst>
                <p:tags r:id="rId6"/>
              </p:custDataLst>
            </p:nvPr>
          </p:nvGrpSpPr>
          <p:grpSpPr>
            <a:xfrm>
              <a:off x="261" y="1870"/>
              <a:ext cx="465" cy="299"/>
              <a:chOff x="912" y="2640"/>
              <a:chExt cx="672" cy="432"/>
            </a:xfrm>
          </p:grpSpPr>
          <p:sp>
            <p:nvSpPr>
              <p:cNvPr id="81927" name="Rectangle 7"/>
              <p:cNvSpPr>
                <a:spLocks noChangeArrowheads="1"/>
              </p:cNvSpPr>
              <p:nvPr>
                <p:custDataLst>
                  <p:tags r:id="rId7"/>
                </p:custDataLst>
              </p:nvPr>
            </p:nvSpPr>
            <p:spPr bwMode="auto">
              <a:xfrm>
                <a:off x="912" y="2640"/>
                <a:ext cx="384" cy="432"/>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81928" name="Rectangle 8"/>
              <p:cNvSpPr>
                <a:spLocks noChangeArrowheads="1"/>
              </p:cNvSpPr>
              <p:nvPr>
                <p:custDataLst>
                  <p:tags r:id="rId8"/>
                </p:custDataLst>
              </p:nvPr>
            </p:nvSpPr>
            <p:spPr bwMode="auto">
              <a:xfrm>
                <a:off x="1248" y="2640"/>
                <a:ext cx="336" cy="432"/>
              </a:xfrm>
              <a:prstGeom prst="rect">
                <a:avLst/>
              </a:prstGeom>
              <a:gradFill rotWithShape="0">
                <a:gsLst>
                  <a:gs pos="0">
                    <a:schemeClr val="accent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81929" name="Rectangle 9"/>
            <p:cNvSpPr>
              <a:spLocks noChangeArrowheads="1"/>
            </p:cNvSpPr>
            <p:nvPr>
              <p:custDataLst>
                <p:tags r:id="rId9"/>
              </p:custDataLst>
            </p:nvPr>
          </p:nvSpPr>
          <p:spPr bwMode="auto">
            <a:xfrm>
              <a:off x="0" y="1824"/>
              <a:ext cx="353" cy="266"/>
            </a:xfrm>
            <a:prstGeom prst="rect">
              <a:avLst/>
            </a:prstGeom>
            <a:gradFill rotWithShape="0">
              <a:gsLst>
                <a:gs pos="0">
                  <a:schemeClr val="bg1"/>
                </a:gs>
                <a:gs pos="100000">
                  <a:schemeClr val="hlink"/>
                </a:gs>
              </a:gsLst>
              <a:lin ang="189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81930" name="Rectangle 10"/>
            <p:cNvSpPr>
              <a:spLocks noChangeArrowheads="1"/>
            </p:cNvSpPr>
            <p:nvPr>
              <p:custDataLst>
                <p:tags r:id="rId10"/>
              </p:custDataLst>
            </p:nvPr>
          </p:nvSpPr>
          <p:spPr bwMode="auto">
            <a:xfrm>
              <a:off x="400" y="1536"/>
              <a:ext cx="20" cy="663"/>
            </a:xfrm>
            <a:prstGeom prst="rect">
              <a:avLst/>
            </a:prstGeom>
            <a:solidFill>
              <a:schemeClr val="bg2"/>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81931" name="Rectangle 11"/>
            <p:cNvSpPr>
              <a:spLocks noChangeArrowheads="1"/>
            </p:cNvSpPr>
            <p:nvPr>
              <p:custDataLst>
                <p:tags r:id="rId11"/>
              </p:custDataLst>
            </p:nvPr>
          </p:nvSpPr>
          <p:spPr bwMode="auto">
            <a:xfrm flipV="1">
              <a:off x="199" y="2054"/>
              <a:ext cx="5476" cy="35"/>
            </a:xfrm>
            <a:prstGeom prst="rect">
              <a:avLst/>
            </a:prstGeom>
            <a:gradFill rotWithShape="0">
              <a:gsLst>
                <a:gs pos="0">
                  <a:schemeClr val="bg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81932" name="Rectangle 12"/>
          <p:cNvSpPr>
            <a:spLocks noGrp="1" noChangeArrowheads="1"/>
          </p:cNvSpPr>
          <p:nvPr>
            <p:ph type="ctrTitle"/>
            <p:custDataLst>
              <p:tags r:id="rId12"/>
            </p:custDataLst>
          </p:nvPr>
        </p:nvSpPr>
        <p:spPr>
          <a:xfrm>
            <a:off x="1320800" y="1676400"/>
            <a:ext cx="10363200" cy="1462088"/>
          </a:xfrm>
        </p:spPr>
        <p:txBody>
          <a:bodyPr/>
          <a:lstStyle>
            <a:lvl1pPr>
              <a:defRPr/>
            </a:lvl1pPr>
          </a:lstStyle>
          <a:p>
            <a:pPr lvl="0"/>
            <a:r>
              <a:rPr lang="zh-CN" altLang="en-US" noProof="0" smtClean="0"/>
              <a:t>单击此处编辑母版标题样式</a:t>
            </a:r>
          </a:p>
        </p:txBody>
      </p:sp>
      <p:sp>
        <p:nvSpPr>
          <p:cNvPr id="81933" name="Rectangle 13"/>
          <p:cNvSpPr>
            <a:spLocks noGrp="1" noChangeArrowheads="1"/>
          </p:cNvSpPr>
          <p:nvPr>
            <p:ph type="subTitle" idx="1"/>
            <p:custDataLst>
              <p:tags r:id="rId13"/>
            </p:custDataLst>
          </p:nvPr>
        </p:nvSpPr>
        <p:spPr>
          <a:xfrm>
            <a:off x="1828800" y="3886200"/>
            <a:ext cx="8534400" cy="1752600"/>
          </a:xfrm>
        </p:spPr>
        <p:txBody>
          <a:bodyPr/>
          <a:lstStyle>
            <a:lvl1pPr marL="0" indent="0" algn="ctr">
              <a:buFont typeface="Wingdings" panose="05000000000000000000" pitchFamily="2" charset="2"/>
              <a:buNone/>
              <a:defRPr/>
            </a:lvl1pPr>
          </a:lstStyle>
          <a:p>
            <a:pPr lvl="0"/>
            <a:r>
              <a:rPr lang="zh-CN" altLang="en-US" noProof="0" smtClean="0"/>
              <a:t>单击此处编辑母版副标题样式</a:t>
            </a:r>
          </a:p>
        </p:txBody>
      </p:sp>
      <p:sp>
        <p:nvSpPr>
          <p:cNvPr id="81934" name="Rectangle 14"/>
          <p:cNvSpPr>
            <a:spLocks noGrp="1" noChangeArrowheads="1"/>
          </p:cNvSpPr>
          <p:nvPr>
            <p:ph type="dt" sz="half" idx="2"/>
            <p:custDataLst>
              <p:tags r:id="rId14"/>
            </p:custDataLst>
          </p:nvPr>
        </p:nvSpPr>
        <p:spPr>
          <a:xfrm>
            <a:off x="1320800" y="6248400"/>
            <a:ext cx="2540000" cy="457200"/>
          </a:xfrm>
        </p:spPr>
        <p:txBody>
          <a:bodyPr/>
          <a:lstStyle>
            <a:lvl1pPr>
              <a:defRPr>
                <a:solidFill>
                  <a:schemeClr val="bg2"/>
                </a:solidFill>
              </a:defRPr>
            </a:lvl1pPr>
          </a:lstStyle>
          <a:p>
            <a:fld id="{C764DE79-268F-4C1A-8933-263129D2AF90}" type="datetimeFigureOut">
              <a:rPr lang="en-US" smtClean="0"/>
              <a:t>2/15/2024</a:t>
            </a:fld>
            <a:endParaRPr lang="en-US"/>
          </a:p>
        </p:txBody>
      </p:sp>
      <p:sp>
        <p:nvSpPr>
          <p:cNvPr id="81935" name="Rectangle 15"/>
          <p:cNvSpPr>
            <a:spLocks noGrp="1" noChangeArrowheads="1"/>
          </p:cNvSpPr>
          <p:nvPr>
            <p:ph type="ftr" sz="quarter" idx="3"/>
            <p:custDataLst>
              <p:tags r:id="rId15"/>
            </p:custDataLst>
          </p:nvPr>
        </p:nvSpPr>
        <p:spPr>
          <a:xfrm>
            <a:off x="4572000" y="6248400"/>
            <a:ext cx="3860800" cy="457200"/>
          </a:xfrm>
        </p:spPr>
        <p:txBody>
          <a:bodyPr/>
          <a:lstStyle>
            <a:lvl1pPr>
              <a:defRPr>
                <a:solidFill>
                  <a:schemeClr val="bg2"/>
                </a:solidFill>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81936" name="Rectangle 16"/>
          <p:cNvSpPr>
            <a:spLocks noGrp="1" noChangeArrowheads="1"/>
          </p:cNvSpPr>
          <p:nvPr>
            <p:ph type="sldNum" sz="quarter" idx="4"/>
            <p:custDataLst>
              <p:tags r:id="rId16"/>
            </p:custDataLst>
          </p:nvPr>
        </p:nvSpPr>
        <p:spPr>
          <a:xfrm>
            <a:off x="9144000" y="6248400"/>
            <a:ext cx="2540000" cy="457200"/>
          </a:xfrm>
        </p:spPr>
        <p:txBody>
          <a:bodyPr/>
          <a:lstStyle>
            <a:lvl1pPr>
              <a:defRPr>
                <a:solidFill>
                  <a:schemeClr val="bg2"/>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380887616"/>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lvl1pPr>
              <a:defRPr/>
            </a:lvl1pPr>
          </a:lstStyle>
          <a:p>
            <a:fld id="{C764DE79-268F-4C1A-8933-263129D2AF90}" type="datetimeFigureOut">
              <a:rPr lang="en-US" smtClean="0"/>
              <a:t>2/15/2024</a:t>
            </a:fld>
            <a:endParaRPr lang="en-US"/>
          </a:p>
        </p:txBody>
      </p:sp>
      <p:sp>
        <p:nvSpPr>
          <p:cNvPr id="5" name="页脚占位符 4"/>
          <p:cNvSpPr>
            <a:spLocks noGrp="1"/>
          </p:cNvSpPr>
          <p:nvPr>
            <p:ph type="ftr" sz="quarter" idx="11"/>
            <p:custDataLst>
              <p:tags r:id="rId5"/>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7556733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1" y="1709739"/>
            <a:ext cx="10515600" cy="2852737"/>
          </a:xfrm>
        </p:spPr>
        <p:txBody>
          <a:bodyPr/>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p>
        </p:txBody>
      </p:sp>
      <p:sp>
        <p:nvSpPr>
          <p:cNvPr id="4" name="日期占位符 3"/>
          <p:cNvSpPr>
            <a:spLocks noGrp="1"/>
          </p:cNvSpPr>
          <p:nvPr>
            <p:ph type="dt" sz="half" idx="10"/>
            <p:custDataLst>
              <p:tags r:id="rId4"/>
            </p:custDataLst>
          </p:nvPr>
        </p:nvSpPr>
        <p:spPr/>
        <p:txBody>
          <a:bodyPr/>
          <a:lstStyle>
            <a:lvl1pPr>
              <a:defRPr/>
            </a:lvl1pPr>
          </a:lstStyle>
          <a:p>
            <a:fld id="{C764DE79-268F-4C1A-8933-263129D2AF90}" type="datetimeFigureOut">
              <a:rPr lang="en-US" smtClean="0"/>
              <a:t>2/15/2024</a:t>
            </a:fld>
            <a:endParaRPr lang="en-US"/>
          </a:p>
        </p:txBody>
      </p:sp>
      <p:sp>
        <p:nvSpPr>
          <p:cNvPr id="5" name="页脚占位符 4"/>
          <p:cNvSpPr>
            <a:spLocks noGrp="1"/>
          </p:cNvSpPr>
          <p:nvPr>
            <p:ph type="ftr" sz="quarter" idx="11"/>
            <p:custDataLst>
              <p:tags r:id="rId5"/>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94598727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1576917" y="2017713"/>
            <a:ext cx="508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860117" y="2017713"/>
            <a:ext cx="508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lvl1pPr>
              <a:defRPr/>
            </a:lvl1pPr>
          </a:lstStyle>
          <a:p>
            <a:fld id="{C764DE79-268F-4C1A-8933-263129D2AF90}" type="datetimeFigureOut">
              <a:rPr lang="en-US" smtClean="0"/>
              <a:t>2/15/2024</a:t>
            </a:fld>
            <a:endParaRPr lang="en-US"/>
          </a:p>
        </p:txBody>
      </p:sp>
      <p:sp>
        <p:nvSpPr>
          <p:cNvPr id="6" name="页脚占位符 5"/>
          <p:cNvSpPr>
            <a:spLocks noGrp="1"/>
          </p:cNvSpPr>
          <p:nvPr>
            <p:ph type="ftr" sz="quarter" idx="11"/>
            <p:custDataLst>
              <p:tags r:id="rId6"/>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3809590810"/>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40317" y="365126"/>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custDataLst>
              <p:tags r:id="rId4"/>
            </p:custDataLst>
          </p:nvPr>
        </p:nvSpPr>
        <p:spPr>
          <a:xfrm>
            <a:off x="840318" y="2505075"/>
            <a:ext cx="5158316"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custDataLst>
              <p:tags r:id="rId6"/>
            </p:custDataLst>
          </p:nvPr>
        </p:nvSpPr>
        <p:spPr>
          <a:xfrm>
            <a:off x="6172200" y="2505075"/>
            <a:ext cx="518371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lvl1pPr>
              <a:defRPr/>
            </a:lvl1pPr>
          </a:lstStyle>
          <a:p>
            <a:fld id="{C764DE79-268F-4C1A-8933-263129D2AF90}" type="datetimeFigureOut">
              <a:rPr lang="en-US" smtClean="0"/>
              <a:t>2/15/2024</a:t>
            </a:fld>
            <a:endParaRPr lang="en-US"/>
          </a:p>
        </p:txBody>
      </p:sp>
      <p:sp>
        <p:nvSpPr>
          <p:cNvPr id="8" name="页脚占位符 7"/>
          <p:cNvSpPr>
            <a:spLocks noGrp="1"/>
          </p:cNvSpPr>
          <p:nvPr>
            <p:ph type="ftr" sz="quarter" idx="11"/>
            <p:custDataLst>
              <p:tags r:id="rId8"/>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custDataLst>
              <p:tags r:id="rId9"/>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352982954"/>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a:lvl1pPr>
          </a:lstStyle>
          <a:p>
            <a:fld id="{C764DE79-268F-4C1A-8933-263129D2AF90}" type="datetimeFigureOut">
              <a:rPr lang="en-US" smtClean="0"/>
              <a:t>2/15/2024</a:t>
            </a:fld>
            <a:endParaRPr lang="en-US"/>
          </a:p>
        </p:txBody>
      </p:sp>
      <p:sp>
        <p:nvSpPr>
          <p:cNvPr id="4" name="页脚占位符 3"/>
          <p:cNvSpPr>
            <a:spLocks noGrp="1"/>
          </p:cNvSpPr>
          <p:nvPr>
            <p:ph type="ftr" sz="quarter" idx="11"/>
            <p:custDataLst>
              <p:tags r:id="rId4"/>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custDataLst>
              <p:tags r:id="rId5"/>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468924136"/>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lvl1pPr>
              <a:defRPr/>
            </a:lvl1pPr>
          </a:lstStyle>
          <a:p>
            <a:fld id="{C764DE79-268F-4C1A-8933-263129D2AF90}" type="datetimeFigureOut">
              <a:rPr lang="en-US" smtClean="0"/>
              <a:t>2/15/2024</a:t>
            </a:fld>
            <a:endParaRPr lang="en-US"/>
          </a:p>
        </p:txBody>
      </p:sp>
      <p:sp>
        <p:nvSpPr>
          <p:cNvPr id="3" name="页脚占位符 2"/>
          <p:cNvSpPr>
            <a:spLocks noGrp="1"/>
          </p:cNvSpPr>
          <p:nvPr>
            <p:ph type="ftr" sz="quarter" idx="11"/>
            <p:custDataLst>
              <p:tags r:id="rId3"/>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custDataLst>
              <p:tags r:id="rId4"/>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4172978414"/>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40318" y="457200"/>
            <a:ext cx="3932767" cy="1600200"/>
          </a:xfrm>
        </p:spPr>
        <p:txBody>
          <a:bodyPr/>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custDataLst>
              <p:tags r:id="rId5"/>
            </p:custDataLst>
          </p:nvPr>
        </p:nvSpPr>
        <p:spPr/>
        <p:txBody>
          <a:bodyPr/>
          <a:lstStyle>
            <a:lvl1pPr>
              <a:defRPr/>
            </a:lvl1pPr>
          </a:lstStyle>
          <a:p>
            <a:fld id="{C764DE79-268F-4C1A-8933-263129D2AF90}" type="datetimeFigureOut">
              <a:rPr lang="en-US" smtClean="0"/>
              <a:t>2/15/2024</a:t>
            </a:fld>
            <a:endParaRPr lang="en-US"/>
          </a:p>
        </p:txBody>
      </p:sp>
      <p:sp>
        <p:nvSpPr>
          <p:cNvPr id="6" name="页脚占位符 5"/>
          <p:cNvSpPr>
            <a:spLocks noGrp="1"/>
          </p:cNvSpPr>
          <p:nvPr>
            <p:ph type="ftr" sz="quarter" idx="11"/>
            <p:custDataLst>
              <p:tags r:id="rId6"/>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3460626924"/>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40318" y="457200"/>
            <a:ext cx="3932767" cy="1600200"/>
          </a:xfrm>
        </p:spPr>
        <p:txBody>
          <a:bodyPr/>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zh-CN" altLang="en-US"/>
          </a:p>
        </p:txBody>
      </p:sp>
      <p:sp>
        <p:nvSpPr>
          <p:cNvPr id="4" name="文本占位符 3"/>
          <p:cNvSpPr>
            <a:spLocks noGrp="1"/>
          </p:cNvSpPr>
          <p:nvPr>
            <p:ph type="body" sz="half" idx="2"/>
            <p:custDataLst>
              <p:tags r:id="rId4"/>
            </p:custDataLst>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custDataLst>
              <p:tags r:id="rId5"/>
            </p:custDataLst>
          </p:nvPr>
        </p:nvSpPr>
        <p:spPr/>
        <p:txBody>
          <a:bodyPr/>
          <a:lstStyle>
            <a:lvl1pPr>
              <a:defRPr/>
            </a:lvl1pPr>
          </a:lstStyle>
          <a:p>
            <a:fld id="{C764DE79-268F-4C1A-8933-263129D2AF90}" type="datetimeFigureOut">
              <a:rPr lang="en-US" smtClean="0"/>
              <a:t>2/15/2024</a:t>
            </a:fld>
            <a:endParaRPr lang="en-US"/>
          </a:p>
        </p:txBody>
      </p:sp>
      <p:sp>
        <p:nvSpPr>
          <p:cNvPr id="6" name="页脚占位符 5"/>
          <p:cNvSpPr>
            <a:spLocks noGrp="1"/>
          </p:cNvSpPr>
          <p:nvPr>
            <p:ph type="ftr" sz="quarter" idx="11"/>
            <p:custDataLst>
              <p:tags r:id="rId6"/>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402086030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lvl1pPr>
              <a:defRPr/>
            </a:lvl1pPr>
          </a:lstStyle>
          <a:p>
            <a:fld id="{C764DE79-268F-4C1A-8933-263129D2AF90}" type="datetimeFigureOut">
              <a:rPr lang="en-US" smtClean="0"/>
              <a:t>2/15/2024</a:t>
            </a:fld>
            <a:endParaRPr lang="en-US"/>
          </a:p>
        </p:txBody>
      </p:sp>
      <p:sp>
        <p:nvSpPr>
          <p:cNvPr id="5" name="页脚占位符 4"/>
          <p:cNvSpPr>
            <a:spLocks noGrp="1"/>
          </p:cNvSpPr>
          <p:nvPr>
            <p:ph type="ftr" sz="quarter" idx="11"/>
            <p:custDataLst>
              <p:tags r:id="rId5"/>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715546896"/>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9338733" y="214313"/>
            <a:ext cx="2601384" cy="59182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1534584" y="214313"/>
            <a:ext cx="7600949" cy="5918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lvl1pPr>
              <a:defRPr/>
            </a:lvl1pPr>
          </a:lstStyle>
          <a:p>
            <a:fld id="{C764DE79-268F-4C1A-8933-263129D2AF90}" type="datetimeFigureOut">
              <a:rPr lang="en-US" smtClean="0"/>
              <a:t>2/15/2024</a:t>
            </a:fld>
            <a:endParaRPr lang="en-US"/>
          </a:p>
        </p:txBody>
      </p:sp>
      <p:sp>
        <p:nvSpPr>
          <p:cNvPr id="5" name="页脚占位符 4"/>
          <p:cNvSpPr>
            <a:spLocks noGrp="1"/>
          </p:cNvSpPr>
          <p:nvPr>
            <p:ph type="ftr" sz="quarter" idx="11"/>
            <p:custDataLst>
              <p:tags r:id="rId5"/>
            </p:custDataLst>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lvl1pPr>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095621713"/>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slideLayout" Target="../slideLayouts/slideLayout13.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24" Type="http://schemas.openxmlformats.org/officeDocument/2006/relationships/tags" Target="../tags/tag167.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12"/>
          </p:custDataLst>
        </p:nvPr>
      </p:nvGrpSpPr>
      <p:grpSpPr>
        <a:xfrm>
          <a:off x="0" y="0"/>
          <a:ext cx="0" cy="0"/>
        </a:xfrm>
      </p:grpSpPr>
      <p:sp>
        <p:nvSpPr>
          <p:cNvPr id="80898" name="Rectangle 2"/>
          <p:cNvSpPr>
            <a:spLocks noChangeArrowheads="1"/>
          </p:cNvSpPr>
          <p:nvPr>
            <p:custDataLst>
              <p:tags r:id="rId13"/>
            </p:custDataLst>
          </p:nvPr>
        </p:nvSpPr>
        <p:spPr bwMode="ltGray">
          <a:xfrm>
            <a:off x="556684" y="1098551"/>
            <a:ext cx="584200" cy="474663"/>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kumimoji="1" lang="zh-CN" altLang="zh-CN" sz="2400"/>
          </a:p>
        </p:txBody>
      </p:sp>
      <p:sp>
        <p:nvSpPr>
          <p:cNvPr id="80899" name="Rectangle 3"/>
          <p:cNvSpPr>
            <a:spLocks noChangeArrowheads="1"/>
          </p:cNvSpPr>
          <p:nvPr>
            <p:custDataLst>
              <p:tags r:id="rId14"/>
            </p:custDataLst>
          </p:nvPr>
        </p:nvSpPr>
        <p:spPr bwMode="ltGray">
          <a:xfrm>
            <a:off x="1066801" y="1098551"/>
            <a:ext cx="438151" cy="474663"/>
          </a:xfrm>
          <a:prstGeom prst="rect">
            <a:avLst/>
          </a:prstGeom>
          <a:gradFill rotWithShape="0">
            <a:gsLst>
              <a:gs pos="0">
                <a:schemeClr val="accent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kumimoji="1" lang="zh-CN" altLang="zh-CN" sz="2400"/>
          </a:p>
        </p:txBody>
      </p:sp>
      <p:sp>
        <p:nvSpPr>
          <p:cNvPr id="80900" name="Rectangle 4"/>
          <p:cNvSpPr>
            <a:spLocks noChangeArrowheads="1"/>
          </p:cNvSpPr>
          <p:nvPr>
            <p:custDataLst>
              <p:tags r:id="rId15"/>
            </p:custDataLst>
          </p:nvPr>
        </p:nvSpPr>
        <p:spPr bwMode="ltGray">
          <a:xfrm>
            <a:off x="721785" y="1520826"/>
            <a:ext cx="563033" cy="474663"/>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kumimoji="1" lang="zh-CN" altLang="zh-CN" sz="2400"/>
          </a:p>
        </p:txBody>
      </p:sp>
      <p:sp>
        <p:nvSpPr>
          <p:cNvPr id="80901" name="Rectangle 5"/>
          <p:cNvSpPr>
            <a:spLocks noChangeArrowheads="1"/>
          </p:cNvSpPr>
          <p:nvPr>
            <p:custDataLst>
              <p:tags r:id="rId16"/>
            </p:custDataLst>
          </p:nvPr>
        </p:nvSpPr>
        <p:spPr bwMode="ltGray">
          <a:xfrm>
            <a:off x="1214967" y="1520826"/>
            <a:ext cx="491067" cy="474663"/>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kumimoji="1" lang="zh-CN" altLang="zh-CN" sz="2400"/>
          </a:p>
        </p:txBody>
      </p:sp>
      <p:sp>
        <p:nvSpPr>
          <p:cNvPr id="80902" name="Rectangle 6"/>
          <p:cNvSpPr>
            <a:spLocks noChangeArrowheads="1"/>
          </p:cNvSpPr>
          <p:nvPr>
            <p:custDataLst>
              <p:tags r:id="rId17"/>
            </p:custDataLst>
          </p:nvPr>
        </p:nvSpPr>
        <p:spPr bwMode="ltGray">
          <a:xfrm>
            <a:off x="169333" y="1447801"/>
            <a:ext cx="747184" cy="422275"/>
          </a:xfrm>
          <a:prstGeom prst="rect">
            <a:avLst/>
          </a:prstGeom>
          <a:gradFill rotWithShape="0">
            <a:gsLst>
              <a:gs pos="0">
                <a:schemeClr val="bg1"/>
              </a:gs>
              <a:gs pos="100000">
                <a:schemeClr val="hlink"/>
              </a:gs>
            </a:gsLst>
            <a:lin ang="189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kumimoji="1" lang="zh-CN" altLang="zh-CN" sz="2400"/>
          </a:p>
        </p:txBody>
      </p:sp>
      <p:sp>
        <p:nvSpPr>
          <p:cNvPr id="80903" name="Rectangle 7"/>
          <p:cNvSpPr>
            <a:spLocks noChangeArrowheads="1"/>
          </p:cNvSpPr>
          <p:nvPr>
            <p:custDataLst>
              <p:tags r:id="rId18"/>
            </p:custDataLst>
          </p:nvPr>
        </p:nvSpPr>
        <p:spPr bwMode="gray">
          <a:xfrm>
            <a:off x="1016000" y="990601"/>
            <a:ext cx="42333" cy="1052513"/>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kumimoji="1" lang="zh-CN" altLang="zh-CN" sz="2400"/>
          </a:p>
        </p:txBody>
      </p:sp>
      <p:sp>
        <p:nvSpPr>
          <p:cNvPr id="80904" name="Rectangle 8"/>
          <p:cNvSpPr>
            <a:spLocks noChangeArrowheads="1"/>
          </p:cNvSpPr>
          <p:nvPr>
            <p:custDataLst>
              <p:tags r:id="rId19"/>
            </p:custDataLst>
          </p:nvPr>
        </p:nvSpPr>
        <p:spPr bwMode="gray">
          <a:xfrm>
            <a:off x="590551" y="1781175"/>
            <a:ext cx="10968567" cy="31750"/>
          </a:xfrm>
          <a:prstGeom prst="rect">
            <a:avLst/>
          </a:prstGeom>
          <a:gradFill rotWithShape="0">
            <a:gsLst>
              <a:gs pos="0">
                <a:schemeClr val="bg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kumimoji="1" lang="zh-CN" altLang="zh-CN" sz="2400"/>
          </a:p>
        </p:txBody>
      </p:sp>
      <p:sp>
        <p:nvSpPr>
          <p:cNvPr id="80905" name="Rectangle 9"/>
          <p:cNvSpPr>
            <a:spLocks noGrp="1" noChangeArrowheads="1"/>
          </p:cNvSpPr>
          <p:nvPr>
            <p:ph type="title"/>
            <p:custDataLst>
              <p:tags r:id="rId20"/>
            </p:custDataLst>
          </p:nvPr>
        </p:nvSpPr>
        <p:spPr bwMode="auto">
          <a:xfrm>
            <a:off x="1534585" y="214314"/>
            <a:ext cx="10390716" cy="1462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zh-CN" altLang="en-US" smtClean="0"/>
              <a:t>单击此处编辑母版标题样式</a:t>
            </a:r>
            <a:endParaRPr lang="zh-CN" altLang="en-US" smtClean="0"/>
          </a:p>
        </p:txBody>
      </p:sp>
      <p:sp>
        <p:nvSpPr>
          <p:cNvPr id="80906" name="Rectangle 10"/>
          <p:cNvSpPr>
            <a:spLocks noGrp="1" noChangeArrowheads="1"/>
          </p:cNvSpPr>
          <p:nvPr>
            <p:ph type="body" idx="1"/>
            <p:custDataLst>
              <p:tags r:id="rId21"/>
            </p:custDataLst>
          </p:nvPr>
        </p:nvSpPr>
        <p:spPr bwMode="auto">
          <a:xfrm>
            <a:off x="1576917" y="2017713"/>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smtClean="0"/>
          </a:p>
        </p:txBody>
      </p:sp>
      <p:sp>
        <p:nvSpPr>
          <p:cNvPr id="80907" name="Rectangle 11"/>
          <p:cNvSpPr>
            <a:spLocks noGrp="1" noChangeArrowheads="1"/>
          </p:cNvSpPr>
          <p:nvPr>
            <p:ph type="dt" sz="half" idx="2"/>
            <p:custDataLst>
              <p:tags r:id="rId22"/>
            </p:custDataLst>
          </p:nvPr>
        </p:nvSpPr>
        <p:spPr bwMode="auto">
          <a:xfrm>
            <a:off x="1549400" y="6243638"/>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80908" name="Rectangle 12"/>
          <p:cNvSpPr>
            <a:spLocks noGrp="1" noChangeArrowheads="1"/>
          </p:cNvSpPr>
          <p:nvPr>
            <p:ph type="ftr" sz="quarter" idx="3"/>
            <p:custDataLst>
              <p:tags r:id="rId23"/>
            </p:custDataLst>
          </p:nvPr>
        </p:nvSpPr>
        <p:spPr bwMode="auto">
          <a:xfrm>
            <a:off x="4876800" y="6243638"/>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2 </a:t>
            </a:r>
            <a:r>
              <a:rPr kumimoji="0" lang="zh-CN" altLang="en-US"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目录</a:t>
            </a:r>
            <a:endParaRPr kumimoji="0" lang="zh-CN" altLang="en-US"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80909" name="Rectangle 13"/>
          <p:cNvSpPr>
            <a:spLocks noGrp="1" noChangeArrowheads="1"/>
          </p:cNvSpPr>
          <p:nvPr>
            <p:ph type="sldNum" sz="quarter" idx="4"/>
            <p:custDataLst>
              <p:tags r:id="rId24"/>
            </p:custDataLst>
          </p:nvPr>
        </p:nvSpPr>
        <p:spPr bwMode="auto">
          <a:xfrm>
            <a:off x="9389533" y="6243638"/>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E32F3671-FE67-4811-8DDE-DCA448469B1B}" type="slidenum">
              <a:rPr lang="en-US" altLang="zh-CN" smtClean="0"/>
              <a:t>‹#›</a:t>
            </a:fld>
            <a:endParaRPr lang="en-US" altLang="zh-CN"/>
          </a:p>
        </p:txBody>
      </p:sp>
    </p:spTree>
    <p:extLst>
      <p:ext uri="{BB962C8B-B14F-4D97-AF65-F5344CB8AC3E}">
        <p14:creationId xmlns:p14="http://schemas.microsoft.com/office/powerpoint/2010/main" val="4028185756"/>
      </p:ext>
    </p:extLst>
  </p:cSld>
  <p:clrMap bg1="lt1" tx1="dk1" bg2="lt2" tx2="dk2" accent1="accent1" accent2="accent2" accent3="accent3" accent4="accent4" accent5="accent5" accent6="accent6" hlink="hlink" folHlink="folHlink"/>
  <p:sldLayoutIdLst>
    <p:sldLayoutId id="2147483660"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2000" fill="hold" grpId="0" nodeType="withEffect">
                                  <p:stCondLst>
                                    <p:cond delay="0"/>
                                  </p:stCondLst>
                                  <p:childTnLst>
                                    <p:set>
                                      <p:cBhvr>
                                        <p:cTn id="6" dur="1" fill="hold">
                                          <p:stCondLst>
                                            <p:cond delay="0"/>
                                          </p:stCondLst>
                                        </p:cTn>
                                        <p:tgtEl>
                                          <p:spTgt spid="80905"/>
                                        </p:tgtEl>
                                        <p:attrNameLst>
                                          <p:attrName>style.visibility</p:attrName>
                                        </p:attrNameLst>
                                      </p:cBhvr>
                                      <p:to>
                                        <p:strVal val="visible"/>
                                      </p:to>
                                    </p:set>
                                    <p:animEffect transition="in" filter="fade">
                                      <p:cBhvr>
                                        <p:cTn id="7" dur="2000"/>
                                        <p:tgtEl>
                                          <p:spTgt spid="80905"/>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0" presetClass="entr" presetSubtype="0" dur="2000" fill="hold" grpId="0" nodeType="clickEffect">
                                  <p:stCondLst>
                                    <p:cond delay="0"/>
                                  </p:stCondLst>
                                  <p:childTnLst>
                                    <p:set>
                                      <p:cBhvr>
                                        <p:cTn id="11" dur="1" fill="hold">
                                          <p:stCondLst>
                                            <p:cond delay="0"/>
                                          </p:stCondLst>
                                        </p:cTn>
                                        <p:tgtEl>
                                          <p:spTgt spid="80906">
                                            <p:txEl>
                                              <p:pRg st="0" end="0"/>
                                            </p:txEl>
                                          </p:spTgt>
                                        </p:tgtEl>
                                        <p:attrNameLst>
                                          <p:attrName>style.visibility</p:attrName>
                                        </p:attrNameLst>
                                      </p:cBhvr>
                                      <p:to>
                                        <p:strVal val="visible"/>
                                      </p:to>
                                    </p:set>
                                    <p:animEffect transition="in" filter="fade">
                                      <p:cBhvr>
                                        <p:cTn id="12" dur="2000"/>
                                        <p:tgtEl>
                                          <p:spTgt spid="80906">
                                            <p:txEl>
                                              <p:pRg st="0" end="0"/>
                                            </p:txEl>
                                          </p:spTgt>
                                        </p:tgtEl>
                                      </p:cBhvr>
                                    </p:animEffect>
                                  </p:childTnLst>
                                </p:cTn>
                              </p:par>
                              <p:par>
                                <p:cTn id="13" presetID="10" presetClass="entr" presetSubtype="0" dur="2000" fill="hold" grpId="0" nodeType="withEffect">
                                  <p:stCondLst>
                                    <p:cond delay="0"/>
                                  </p:stCondLst>
                                  <p:childTnLst>
                                    <p:set>
                                      <p:cBhvr>
                                        <p:cTn id="14" dur="1" fill="hold">
                                          <p:stCondLst>
                                            <p:cond delay="0"/>
                                          </p:stCondLst>
                                        </p:cTn>
                                        <p:tgtEl>
                                          <p:spTgt spid="80906">
                                            <p:txEl>
                                              <p:pRg st="1" end="1"/>
                                            </p:txEl>
                                          </p:spTgt>
                                        </p:tgtEl>
                                        <p:attrNameLst>
                                          <p:attrName>style.visibility</p:attrName>
                                        </p:attrNameLst>
                                      </p:cBhvr>
                                      <p:to>
                                        <p:strVal val="visible"/>
                                      </p:to>
                                    </p:set>
                                    <p:animEffect transition="in" filter="fade">
                                      <p:cBhvr>
                                        <p:cTn id="15" dur="2000"/>
                                        <p:tgtEl>
                                          <p:spTgt spid="80906">
                                            <p:txEl>
                                              <p:pRg st="1" end="1"/>
                                            </p:txEl>
                                          </p:spTgt>
                                        </p:tgtEl>
                                      </p:cBhvr>
                                    </p:animEffect>
                                  </p:childTnLst>
                                </p:cTn>
                              </p:par>
                              <p:par>
                                <p:cTn id="16" presetID="10" presetClass="entr" presetSubtype="0" dur="2000" fill="hold" grpId="0" nodeType="withEffect">
                                  <p:stCondLst>
                                    <p:cond delay="0"/>
                                  </p:stCondLst>
                                  <p:childTnLst>
                                    <p:set>
                                      <p:cBhvr>
                                        <p:cTn id="17" dur="1" fill="hold">
                                          <p:stCondLst>
                                            <p:cond delay="0"/>
                                          </p:stCondLst>
                                        </p:cTn>
                                        <p:tgtEl>
                                          <p:spTgt spid="80906">
                                            <p:txEl>
                                              <p:pRg st="2" end="2"/>
                                            </p:txEl>
                                          </p:spTgt>
                                        </p:tgtEl>
                                        <p:attrNameLst>
                                          <p:attrName>style.visibility</p:attrName>
                                        </p:attrNameLst>
                                      </p:cBhvr>
                                      <p:to>
                                        <p:strVal val="visible"/>
                                      </p:to>
                                    </p:set>
                                    <p:animEffect transition="in" filter="fade">
                                      <p:cBhvr>
                                        <p:cTn id="18" dur="2000"/>
                                        <p:tgtEl>
                                          <p:spTgt spid="80906">
                                            <p:txEl>
                                              <p:pRg st="2" end="2"/>
                                            </p:txEl>
                                          </p:spTgt>
                                        </p:tgtEl>
                                      </p:cBhvr>
                                    </p:animEffect>
                                  </p:childTnLst>
                                </p:cTn>
                              </p:par>
                              <p:par>
                                <p:cTn id="19" presetID="10" presetClass="entr" presetSubtype="0" dur="2000" fill="hold" grpId="0" nodeType="withEffect">
                                  <p:stCondLst>
                                    <p:cond delay="0"/>
                                  </p:stCondLst>
                                  <p:childTnLst>
                                    <p:set>
                                      <p:cBhvr>
                                        <p:cTn id="20" dur="1" fill="hold">
                                          <p:stCondLst>
                                            <p:cond delay="0"/>
                                          </p:stCondLst>
                                        </p:cTn>
                                        <p:tgtEl>
                                          <p:spTgt spid="80906">
                                            <p:txEl>
                                              <p:pRg st="3" end="3"/>
                                            </p:txEl>
                                          </p:spTgt>
                                        </p:tgtEl>
                                        <p:attrNameLst>
                                          <p:attrName>style.visibility</p:attrName>
                                        </p:attrNameLst>
                                      </p:cBhvr>
                                      <p:to>
                                        <p:strVal val="visible"/>
                                      </p:to>
                                    </p:set>
                                    <p:animEffect transition="in" filter="fade">
                                      <p:cBhvr>
                                        <p:cTn id="21" dur="2000"/>
                                        <p:tgtEl>
                                          <p:spTgt spid="80906">
                                            <p:txEl>
                                              <p:pRg st="3" end="3"/>
                                            </p:txEl>
                                          </p:spTgt>
                                        </p:tgtEl>
                                      </p:cBhvr>
                                    </p:animEffect>
                                  </p:childTnLst>
                                </p:cTn>
                              </p:par>
                              <p:par>
                                <p:cTn id="22" presetID="10" presetClass="entr" presetSubtype="0" dur="2000" fill="hold" grpId="0" nodeType="withEffect">
                                  <p:stCondLst>
                                    <p:cond delay="0"/>
                                  </p:stCondLst>
                                  <p:childTnLst>
                                    <p:set>
                                      <p:cBhvr>
                                        <p:cTn id="23" dur="1" fill="hold">
                                          <p:stCondLst>
                                            <p:cond delay="0"/>
                                          </p:stCondLst>
                                        </p:cTn>
                                        <p:tgtEl>
                                          <p:spTgt spid="80906">
                                            <p:txEl>
                                              <p:pRg st="4" end="4"/>
                                            </p:txEl>
                                          </p:spTgt>
                                        </p:tgtEl>
                                        <p:attrNameLst>
                                          <p:attrName>style.visibility</p:attrName>
                                        </p:attrNameLst>
                                      </p:cBhvr>
                                      <p:to>
                                        <p:strVal val="visible"/>
                                      </p:to>
                                    </p:set>
                                    <p:animEffect transition="in" filter="fade">
                                      <p:cBhvr>
                                        <p:cTn id="24" dur="2000"/>
                                        <p:tgtEl>
                                          <p:spTgt spid="8090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5" grpId="0"/>
      <p:bldP spid="80906" grpId="0" uiExpand="1" build="p"/>
    </p:bldLst>
  </p:timing>
  <p:txStyles>
    <p:titleStyle>
      <a:lvl1pPr algn="l" rtl="0" eaLnBrk="1" fontAlgn="base" hangingPunct="1">
        <a:spcBef>
          <a:spcPct val="0"/>
        </a:spcBef>
        <a:spcAft>
          <a:spcPct val="0"/>
        </a:spcAft>
        <a:defRPr sz="4400" kern="12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ahoma" panose="020b0604030504040204" pitchFamily="34" charset="0"/>
        </a:defRPr>
      </a:lvl2pPr>
      <a:lvl3pPr algn="l" rtl="0" eaLnBrk="1" fontAlgn="base" hangingPunct="1">
        <a:spcBef>
          <a:spcPct val="0"/>
        </a:spcBef>
        <a:spcAft>
          <a:spcPct val="0"/>
        </a:spcAft>
        <a:defRPr sz="4400">
          <a:solidFill>
            <a:schemeClr val="tx2"/>
          </a:solidFill>
          <a:latin typeface="Tahoma" panose="020b0604030504040204" pitchFamily="34" charset="0"/>
        </a:defRPr>
      </a:lvl3pPr>
      <a:lvl4pPr algn="l" rtl="0" eaLnBrk="1" fontAlgn="base" hangingPunct="1">
        <a:spcBef>
          <a:spcPct val="0"/>
        </a:spcBef>
        <a:spcAft>
          <a:spcPct val="0"/>
        </a:spcAft>
        <a:defRPr sz="4400">
          <a:solidFill>
            <a:schemeClr val="tx2"/>
          </a:solidFill>
          <a:latin typeface="Tahoma" panose="020b0604030504040204" pitchFamily="34" charset="0"/>
        </a:defRPr>
      </a:lvl4pPr>
      <a:lvl5pPr algn="l" rtl="0" eaLnBrk="1" fontAlgn="base" hangingPunct="1">
        <a:spcBef>
          <a:spcPct val="0"/>
        </a:spcBef>
        <a:spcAft>
          <a:spcPct val="0"/>
        </a:spcAft>
        <a:defRPr sz="4400">
          <a:solidFill>
            <a:schemeClr val="tx2"/>
          </a:solidFill>
          <a:latin typeface="Tahoma" panose="020b0604030504040204" pitchFamily="34" charset="0"/>
        </a:defRPr>
      </a:lvl5pPr>
      <a:lvl6pPr marL="457200" algn="l" rtl="0" eaLnBrk="1" fontAlgn="base" hangingPunct="1">
        <a:spcBef>
          <a:spcPct val="0"/>
        </a:spcBef>
        <a:spcAft>
          <a:spcPct val="0"/>
        </a:spcAft>
        <a:defRPr sz="4400">
          <a:solidFill>
            <a:schemeClr val="tx2"/>
          </a:solidFill>
          <a:latin typeface="Tahoma" panose="020b0604030504040204" pitchFamily="34" charset="0"/>
        </a:defRPr>
      </a:lvl6pPr>
      <a:lvl7pPr marL="914400" algn="l" rtl="0" eaLnBrk="1" fontAlgn="base" hangingPunct="1">
        <a:spcBef>
          <a:spcPct val="0"/>
        </a:spcBef>
        <a:spcAft>
          <a:spcPct val="0"/>
        </a:spcAft>
        <a:defRPr sz="4400">
          <a:solidFill>
            <a:schemeClr val="tx2"/>
          </a:solidFill>
          <a:latin typeface="Tahoma" panose="020b0604030504040204" pitchFamily="34" charset="0"/>
        </a:defRPr>
      </a:lvl7pPr>
      <a:lvl8pPr marL="1371600" algn="l" rtl="0" eaLnBrk="1" fontAlgn="base" hangingPunct="1">
        <a:spcBef>
          <a:spcPct val="0"/>
        </a:spcBef>
        <a:spcAft>
          <a:spcPct val="0"/>
        </a:spcAft>
        <a:defRPr sz="4400">
          <a:solidFill>
            <a:schemeClr val="tx2"/>
          </a:solidFill>
          <a:latin typeface="Tahoma" panose="020b0604030504040204" pitchFamily="34" charset="0"/>
        </a:defRPr>
      </a:lvl8pPr>
      <a:lvl9pPr marL="1828800" algn="l" rtl="0" eaLnBrk="1" fontAlgn="base" hangingPunct="1">
        <a:spcBef>
          <a:spcPct val="0"/>
        </a:spcBef>
        <a:spcAft>
          <a:spcPct val="0"/>
        </a:spcAft>
        <a:defRPr sz="4400">
          <a:solidFill>
            <a:schemeClr val="tx2"/>
          </a:solidFill>
          <a:latin typeface="Tahoma" panose="020b0604030504040204" pitchFamily="34" charset="0"/>
        </a:defRPr>
      </a:lvl9pPr>
    </p:titleStyle>
    <p:bodyStyle>
      <a:lvl1pPr marL="342900" indent="-342900" algn="l" rtl="0" eaLnBrk="1" fontAlgn="base" hangingPunct="1">
        <a:spcBef>
          <a:spcPct val="20000"/>
        </a:spcBef>
        <a:spcAft>
          <a:spcPct val="0"/>
        </a:spcAft>
        <a:buClr>
          <a:schemeClr val="folHlink"/>
        </a:buClr>
        <a:buSzPct val="60000"/>
        <a:buFont typeface="Wingdings" panose="05000000000000000000" pitchFamily="2" charset="2"/>
        <a:buChar char="n"/>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lr>
          <a:schemeClr val="hlink"/>
        </a:buClr>
        <a:buSzPct val="55000"/>
        <a:buFont typeface="Wingdings" panose="05000000000000000000" pitchFamily="2" charset="2"/>
        <a:buChar char="n"/>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lr>
          <a:schemeClr val="folHlink"/>
        </a:buClr>
        <a:buSzPct val="50000"/>
        <a:buFont typeface="Wingdings" panose="05000000000000000000" pitchFamily="2" charset="2"/>
        <a:buChar char="n"/>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lr>
          <a:schemeClr val="accent2"/>
        </a:buClr>
        <a:buSzPct val="55000"/>
        <a:buFont typeface="Wingdings" panose="05000000000000000000" pitchFamily="2" charset="2"/>
        <a:buChar char="n"/>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lr>
          <a:schemeClr val="accent1"/>
        </a:buClr>
        <a:buSzPct val="50000"/>
        <a:buFont typeface="Wingdings" panose="05000000000000000000" pitchFamily="2" charset="2"/>
        <a:buChar char="n"/>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8.xml" /><Relationship Id="rId3" Type="http://schemas.openxmlformats.org/officeDocument/2006/relationships/image" Target="../media/image1.png" /><Relationship Id="rId4" Type="http://schemas.openxmlformats.org/officeDocument/2006/relationships/tags" Target="../tags/tag169.xml" /><Relationship Id="rId5" Type="http://schemas.openxmlformats.org/officeDocument/2006/relationships/image" Target="../media/image2.jpeg"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4.xml" /><Relationship Id="rId3" Type="http://schemas.openxmlformats.org/officeDocument/2006/relationships/image" Target="../media/image3.png" /><Relationship Id="rId4" Type="http://schemas.openxmlformats.org/officeDocument/2006/relationships/tags" Target="../tags/tag175.xml" /><Relationship Id="rId5" Type="http://schemas.openxmlformats.org/officeDocument/2006/relationships/tags" Target="../tags/tag1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7.xml" /><Relationship Id="rId3" Type="http://schemas.openxmlformats.org/officeDocument/2006/relationships/tags" Target="../tags/tag17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image" Target="../media/image3.png"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3.xml" /><Relationship Id="rId3" Type="http://schemas.openxmlformats.org/officeDocument/2006/relationships/tags" Target="../tags/tag18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5.xml" /><Relationship Id="rId3" Type="http://schemas.openxmlformats.org/officeDocument/2006/relationships/tags" Target="../tags/tag18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7.xml" /><Relationship Id="rId3" Type="http://schemas.openxmlformats.org/officeDocument/2006/relationships/tags" Target="../tags/tag18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9.xml" /><Relationship Id="rId3" Type="http://schemas.openxmlformats.org/officeDocument/2006/relationships/tags" Target="../tags/tag19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1.xml" /><Relationship Id="rId3" Type="http://schemas.openxmlformats.org/officeDocument/2006/relationships/tags" Target="../tags/tag1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3.xml" /><Relationship Id="rId3" Type="http://schemas.openxmlformats.org/officeDocument/2006/relationships/tags" Target="../tags/tag19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4.png" /><Relationship Id="rId5" Type="http://schemas.openxmlformats.org/officeDocument/2006/relationships/tags" Target="../tags/tag19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8.xml" /><Relationship Id="rId3" Type="http://schemas.openxmlformats.org/officeDocument/2006/relationships/image" Target="../media/image3.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image" Target="../media/image5.wmf" /><Relationship Id="rId5" Type="http://schemas.openxmlformats.org/officeDocument/2006/relationships/tags" Target="../tags/tag20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8.xml" /><Relationship Id="rId3" Type="http://schemas.openxmlformats.org/officeDocument/2006/relationships/tags" Target="../tags/tag20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4.xml" /><Relationship Id="rId3" Type="http://schemas.openxmlformats.org/officeDocument/2006/relationships/image" Target="../media/image3.png"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8.xml" /><Relationship Id="rId3" Type="http://schemas.openxmlformats.org/officeDocument/2006/relationships/tags" Target="../tags/tag23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0.xml" /><Relationship Id="rId3" Type="http://schemas.openxmlformats.org/officeDocument/2006/relationships/tags" Target="../tags/tag24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2.xml" /><Relationship Id="rId3" Type="http://schemas.openxmlformats.org/officeDocument/2006/relationships/tags" Target="../tags/tag24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4.xml" /><Relationship Id="rId3" Type="http://schemas.openxmlformats.org/officeDocument/2006/relationships/tags" Target="../tags/tag245.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hyperlink" Target="https://d.book118.com/98524223134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pic>
        <p:nvPicPr>
          <p:cNvPr id="41995" name="图片 41994"/>
          <p:cNvPicPr/>
          <p:nvPr>
            <p:custDataLst>
              <p:tags r:id="rId4"/>
            </p:custDataLst>
          </p:nvPr>
        </p:nvPicPr>
        <p:blipFill>
          <a:blip r:embed="rId3"/>
          <a:stretch>
            <a:fillRect/>
          </a:stretch>
        </p:blipFill>
        <p:spPr>
          <a:xfrm>
            <a:off x="481965" y="980440"/>
            <a:ext cx="5086350" cy="2774315"/>
          </a:xfrm>
          <a:prstGeom prst="rect">
            <a:avLst/>
          </a:prstGeom>
          <a:noFill/>
          <a:ln>
            <a:noFill/>
            <a:miter lim="800000"/>
          </a:ln>
          <a:effectLst/>
        </p:spPr>
      </p:pic>
      <p:pic>
        <p:nvPicPr>
          <p:cNvPr id="41988" name="图片 6"/>
          <p:cNvPicPr/>
          <p:nvPr>
            <p:custDataLst>
              <p:tags r:id="rId6"/>
            </p:custDataLst>
          </p:nvPr>
        </p:nvPicPr>
        <p:blipFill>
          <a:blip r:embed="rId5"/>
          <a:stretch>
            <a:fillRect/>
          </a:stretch>
        </p:blipFill>
        <p:spPr>
          <a:xfrm>
            <a:off x="5736657" y="838045"/>
            <a:ext cx="5769494" cy="5039380"/>
          </a:xfrm>
          <a:prstGeom prst="rect">
            <a:avLst/>
          </a:prstGeom>
          <a:noFill/>
          <a:ln>
            <a:noFill/>
            <a:miter lim="800000"/>
          </a:ln>
        </p:spPr>
      </p:pic>
      <p:sp>
        <p:nvSpPr>
          <p:cNvPr id="41989" name="Text Box 12"/>
          <p:cNvSpPr/>
          <p:nvPr>
            <p:custDataLst>
              <p:tags r:id="rId7"/>
            </p:custDataLst>
          </p:nvPr>
        </p:nvSpPr>
        <p:spPr>
          <a:xfrm>
            <a:off x="913137" y="3212505"/>
            <a:ext cx="4031503" cy="521970"/>
          </a:xfrm>
          <a:prstGeom prst="rect">
            <a:avLst/>
          </a:prstGeom>
          <a:noFill/>
          <a:ln>
            <a:noFill/>
            <a:miter lim="800000"/>
          </a:ln>
        </p:spPr>
        <p:txBody>
          <a:bodyPr>
            <a:spAutoFit/>
          </a:bodyPr>
          <a:lstStyle>
            <a:defPPr>
              <a:defRPr lang="zh-CN"/>
            </a:defPPr>
            <a:lvl1pPr marL="0" lvl="0" indent="0"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lvl="1"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lvl="2"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lvl="3"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lvl="4"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0" indent="0" algn="ctr" defTabSz="914400">
              <a:spcBef>
                <a:spcPct val="50000"/>
              </a:spcBef>
            </a:pPr>
            <a:r>
              <a:rPr kumimoji="1" lang="en-US" altLang="zh-CN" b="0">
                <a:solidFill>
                  <a:schemeClr val="bg1"/>
                </a:solidFill>
                <a:ea typeface="微软雅黑" panose="020b0503020204020204" pitchFamily="34" charset="-122"/>
              </a:rPr>
              <a:t>(</a:t>
            </a:r>
            <a:r>
              <a:rPr kumimoji="1" lang="zh-CN" altLang="en-US" b="0">
                <a:solidFill>
                  <a:schemeClr val="bg1"/>
                </a:solidFill>
                <a:ea typeface="微软雅黑" panose="020b0503020204020204" pitchFamily="34" charset="-122"/>
              </a:rPr>
              <a:t>弗兰茨</a:t>
            </a:r>
            <a:r>
              <a:rPr kumimoji="1" lang="en-US" altLang="zh-CN" b="0">
                <a:solidFill>
                  <a:schemeClr val="bg1"/>
                </a:solidFill>
                <a:ea typeface="微软雅黑" panose="020b0503020204020204" pitchFamily="34" charset="-122"/>
              </a:rPr>
              <a:t>·</a:t>
            </a:r>
            <a:r>
              <a:rPr kumimoji="1" lang="zh-CN" altLang="en-US" b="0">
                <a:solidFill>
                  <a:schemeClr val="bg1"/>
                </a:solidFill>
                <a:ea typeface="微软雅黑" panose="020b0503020204020204" pitchFamily="34" charset="-122"/>
              </a:rPr>
              <a:t>卡夫卡</a:t>
            </a:r>
            <a:r>
              <a:rPr kumimoji="1" lang="en-US" altLang="zh-CN" b="0">
                <a:solidFill>
                  <a:schemeClr val="bg1"/>
                </a:solidFill>
                <a:ea typeface="微软雅黑" panose="020b0503020204020204" pitchFamily="34" charset="-122"/>
              </a:rPr>
              <a:t>)</a:t>
            </a:r>
          </a:p>
        </p:txBody>
      </p:sp>
      <p:sp>
        <p:nvSpPr>
          <p:cNvPr id="41990" name="矩形 41989"/>
          <p:cNvSpPr/>
          <p:nvPr>
            <p:custDataLst>
              <p:tags r:id="rId8"/>
            </p:custDataLst>
          </p:nvPr>
        </p:nvSpPr>
        <p:spPr>
          <a:xfrm>
            <a:off x="4079614" y="2780785"/>
            <a:ext cx="1655455" cy="521970"/>
          </a:xfrm>
          <a:prstGeom prst="rect">
            <a:avLst/>
          </a:prstGeom>
          <a:noFill/>
          <a:ln>
            <a:noFill/>
            <a:miter lim="800000"/>
          </a:ln>
        </p:spPr>
        <p:txBody>
          <a:bodyPr>
            <a:spAutoFit/>
          </a:bodyPr>
          <a:lstStyle>
            <a:defPPr>
              <a:defRPr lang="zh-CN"/>
            </a:defPPr>
            <a:lvl1pPr marL="0" lvl="0" indent="0"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lvl="1"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lvl="2"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lvl="3"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lvl="4"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spcBef>
                <a:spcPct val="50000"/>
              </a:spcBef>
            </a:pPr>
            <a:r>
              <a:rPr lang="en-US" altLang="en-US">
                <a:solidFill>
                  <a:schemeClr val="bg1"/>
                </a:solidFill>
              </a:rPr>
              <a:t>（节选）</a:t>
            </a:r>
            <a:endParaRPr lang="zh-CN" altLang="en-US">
              <a:solidFill>
                <a:schemeClr val="bg1"/>
              </a:solidFill>
            </a:endParaRPr>
          </a:p>
        </p:txBody>
      </p:sp>
      <p:sp>
        <p:nvSpPr>
          <p:cNvPr id="41992" name="矩形 41991"/>
          <p:cNvSpPr/>
          <p:nvPr>
            <p:custDataLst>
              <p:tags r:id="rId9"/>
            </p:custDataLst>
          </p:nvPr>
        </p:nvSpPr>
        <p:spPr>
          <a:xfrm>
            <a:off x="408406" y="4437828"/>
            <a:ext cx="4847327" cy="600075"/>
          </a:xfrm>
          <a:prstGeom prst="rect">
            <a:avLst/>
          </a:prstGeom>
          <a:noFill/>
          <a:ln>
            <a:noFill/>
            <a:miter lim="800000"/>
          </a:ln>
        </p:spPr>
        <p:txBody>
          <a:bodyPr lIns="108829" tIns="54414" rIns="108829" bIns="54414">
            <a:spAutoFit/>
          </a:bodyPr>
          <a:lstStyle>
            <a:defPPr>
              <a:defRPr lang="zh-CN"/>
            </a:defPPr>
            <a:lvl1pPr marL="0" lvl="0" indent="0"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lvl="1"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lvl="2"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lvl="3"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lvl="4" indent="1905" algn="l" defTabSz="912495" rtl="0" eaLnBrk="1" fontAlgn="base" latinLnBrk="0" hangingPunct="1">
              <a:lnSpc>
                <a:spcPct val="100000"/>
              </a:lnSpc>
              <a:spcBef>
                <a:spcPct val="0"/>
              </a:spcBef>
              <a:spcAft>
                <a:spcPct val="0"/>
              </a:spcAft>
              <a:buClrTx/>
              <a:buSzTx/>
              <a:buFont typeface="Arial" pitchFamily="34" charset="0"/>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0" indent="0" defTabSz="1085850">
              <a:spcBef>
                <a:spcPct val="50000"/>
              </a:spcBef>
              <a:buFontTx/>
            </a:pPr>
            <a:r>
              <a:rPr kumimoji="1" lang="zh-CN" altLang="en-US" sz="3200">
                <a:solidFill>
                  <a:srgbClr val="111CF3"/>
                </a:solidFill>
                <a:latin typeface="Tahoma" panose="020b0604030504040204" pitchFamily="34" charset="0"/>
                <a:ea typeface="微软雅黑" panose="020b0503020204020204" pitchFamily="34" charset="-122"/>
              </a:rPr>
              <a:t>    </a:t>
            </a:r>
            <a:r>
              <a:rPr kumimoji="1" lang="zh-CN" altLang="en-US" sz="3200" b="0" u="sng">
                <a:latin typeface="Tahoma" panose="020b0604030504040204" pitchFamily="34" charset="0"/>
                <a:ea typeface="微软雅黑" panose="020b0503020204020204" pitchFamily="34" charset="-122"/>
              </a:rPr>
              <a:t>一个人变甲虫的故事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pic>
        <p:nvPicPr>
          <p:cNvPr id="9" name="图片 8"/>
          <p:cNvPicPr>
            <a:picLocks noChangeAspect="1"/>
          </p:cNvPicPr>
          <p:nvPr>
            <p:custDataLst>
              <p:tags r:id="rId4"/>
            </p:custDataLst>
          </p:nvPr>
        </p:nvPicPr>
        <p:blipFill>
          <a:blip r:embed="rId3"/>
          <a:stretch>
            <a:fillRect/>
          </a:stretch>
        </p:blipFill>
        <p:spPr>
          <a:xfrm>
            <a:off x="-74048" y="1067117"/>
            <a:ext cx="12192000" cy="4880836"/>
          </a:xfrm>
          <a:prstGeom prst="rect">
            <a:avLst/>
          </a:prstGeom>
        </p:spPr>
      </p:pic>
      <p:sp>
        <p:nvSpPr>
          <p:cNvPr id="10" name="文本框 3"/>
          <p:cNvSpPr txBox="1"/>
          <p:nvPr>
            <p:custDataLst>
              <p:tags r:id="rId5"/>
            </p:custDataLst>
          </p:nvPr>
        </p:nvSpPr>
        <p:spPr>
          <a:xfrm>
            <a:off x="4079095" y="1916523"/>
            <a:ext cx="4399280" cy="2646045"/>
          </a:xfrm>
          <a:prstGeom prst="rect">
            <a:avLst/>
          </a:prstGeom>
          <a:noFill/>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a:lstStyle>
          <a:p>
            <a:r>
              <a:rPr lang="zh-CN" altLang="en-US" sz="16600">
                <a:solidFill>
                  <a:srgbClr val="FF0000"/>
                </a:solidFill>
                <a:cs typeface="+mn-ea"/>
                <a:sym typeface="+mn-lt"/>
              </a:rPr>
              <a:t>导语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551815" y="1124585"/>
            <a:ext cx="11311890" cy="526224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altLang="zh-CN" sz="4800" b="1">
                <a:latin typeface="Calibri"/>
                <a:ea typeface="宋体" panose="02010600030101010101" pitchFamily="2" charset="-122"/>
              </a:rPr>
              <a:t>       </a:t>
            </a:r>
            <a:r>
              <a:rPr lang="zh-CN" sz="4800" b="1">
                <a:latin typeface="Calibri"/>
                <a:ea typeface="宋体" panose="02010600030101010101" pitchFamily="2" charset="-122"/>
              </a:rPr>
              <a:t>同学们，前两节课我们学习了《促织》，从文中，我们看到一只小小的促织让成名一家历经波折，知道成名的儿子魂化促织，才解救了家庭的危困，也给众人带了的皆大欢喜的结局。这节课我们继续来欣赏一个关于变形的故事——卡夫卡的《变形记》。</a:t>
            </a:r>
            <a:endParaRPr lang="zh-CN" altLang="en-US" sz="4800" b="1">
              <a:latin typeface="Calibri"/>
              <a:ea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pic>
        <p:nvPicPr>
          <p:cNvPr id="9" name="图片 8"/>
          <p:cNvPicPr>
            <a:picLocks noChangeAspect="1"/>
          </p:cNvPicPr>
          <p:nvPr>
            <p:custDataLst>
              <p:tags r:id="rId4"/>
            </p:custDataLst>
          </p:nvPr>
        </p:nvPicPr>
        <p:blipFill>
          <a:blip r:embed="rId3"/>
          <a:stretch>
            <a:fillRect/>
          </a:stretch>
        </p:blipFill>
        <p:spPr>
          <a:xfrm>
            <a:off x="-74048" y="1067117"/>
            <a:ext cx="12192000" cy="4880836"/>
          </a:xfrm>
          <a:prstGeom prst="rect">
            <a:avLst/>
          </a:prstGeom>
        </p:spPr>
      </p:pic>
      <p:sp>
        <p:nvSpPr>
          <p:cNvPr id="10" name="文本框 3"/>
          <p:cNvSpPr txBox="1"/>
          <p:nvPr>
            <p:custDataLst>
              <p:tags r:id="rId5"/>
            </p:custDataLst>
          </p:nvPr>
        </p:nvSpPr>
        <p:spPr>
          <a:xfrm>
            <a:off x="4865225" y="603978"/>
            <a:ext cx="2291080" cy="2847340"/>
          </a:xfrm>
          <a:prstGeom prst="rect">
            <a:avLst/>
          </a:prstGeom>
          <a:noFill/>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a:lstStyle>
          <a:p>
            <a:r>
              <a:rPr lang="zh-CN" altLang="en-US" sz="16600">
                <a:cs typeface="+mn-ea"/>
                <a:sym typeface="+mn-lt"/>
              </a:rPr>
              <a:t>壹</a:t>
            </a:r>
          </a:p>
        </p:txBody>
      </p:sp>
      <p:sp>
        <p:nvSpPr>
          <p:cNvPr id="11" name="文本框 4"/>
          <p:cNvSpPr txBox="1"/>
          <p:nvPr>
            <p:custDataLst>
              <p:tags r:id="rId6"/>
            </p:custDataLst>
          </p:nvPr>
        </p:nvSpPr>
        <p:spPr>
          <a:xfrm>
            <a:off x="74047" y="4968783"/>
            <a:ext cx="12192000" cy="1200329"/>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a:lstStyle>
          <a:p>
            <a:pPr algn="ctr"/>
            <a:r>
              <a:rPr lang="zh-CN" altLang="en-US" sz="7200"/>
              <a:t>自主学习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263525" y="764540"/>
            <a:ext cx="11644630" cy="569277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zh-CN" sz="2800" b="1">
                <a:latin typeface="Calibri"/>
                <a:ea typeface="宋体" panose="02010600030101010101" pitchFamily="2" charset="-122"/>
              </a:rPr>
              <a:t>（一）</a:t>
            </a:r>
            <a:r>
              <a:rPr lang="zh-CN" sz="2800" b="1">
                <a:ea typeface="宋体" panose="02010600030101010101" pitchFamily="2" charset="-122"/>
              </a:rPr>
              <a:t>作者介绍</a:t>
            </a:r>
          </a:p>
          <a:p>
            <a:pPr indent="281940"/>
            <a:r>
              <a:rPr lang="en-US" altLang="zh-CN" sz="2800" b="1">
                <a:ea typeface="宋体" panose="02010600030101010101" pitchFamily="2" charset="-122"/>
              </a:rPr>
              <a:t>       </a:t>
            </a:r>
            <a:r>
              <a:rPr lang="zh-CN" sz="2800" b="1">
                <a:ea typeface="宋体" panose="02010600030101010101" pitchFamily="2" charset="-122"/>
              </a:rPr>
              <a:t>卡夫卡（</a:t>
            </a:r>
            <a:r>
              <a:rPr lang="en-US" sz="2800" b="1">
                <a:latin typeface="Calibri"/>
                <a:ea typeface="宋体" panose="02010600030101010101" pitchFamily="2" charset="-122"/>
                <a:cs typeface="Times New Roman" panose="02020603050405020304" charset="0"/>
              </a:rPr>
              <a:t>1883—1924</a:t>
            </a:r>
            <a:r>
              <a:rPr lang="zh-CN" sz="2800" b="1">
                <a:ea typeface="宋体" panose="02010600030101010101" pitchFamily="2" charset="-122"/>
              </a:rPr>
              <a:t>），奥地利小说家，西方现代主义文学先驱，</a:t>
            </a:r>
            <a:r>
              <a:rPr lang="en-US" sz="2800" b="1">
                <a:latin typeface="Calibri"/>
                <a:ea typeface="宋体" panose="02010600030101010101" pitchFamily="2" charset="-122"/>
              </a:rPr>
              <a:t>20</a:t>
            </a:r>
            <a:r>
              <a:rPr lang="zh-CN" sz="2800" b="1">
                <a:ea typeface="宋体" panose="02010600030101010101" pitchFamily="2" charset="-122"/>
              </a:rPr>
              <a:t>世纪最伟大的小说家之一。卡夫卡出生于奥匈帝国统治下的布拉格的一个商人家庭，父亲</a:t>
            </a:r>
            <a:r>
              <a:rPr lang="en-US" sz="2800" b="1">
                <a:latin typeface="Calibri"/>
                <a:ea typeface="宋体" panose="02010600030101010101" pitchFamily="2" charset="-122"/>
              </a:rPr>
              <a:t>“</a:t>
            </a:r>
            <a:r>
              <a:rPr lang="zh-CN" sz="2800" b="1">
                <a:ea typeface="宋体" panose="02010600030101010101" pitchFamily="2" charset="-122"/>
              </a:rPr>
              <a:t>专制有如暴君</a:t>
            </a:r>
            <a:r>
              <a:rPr lang="en-US" sz="2800" b="1">
                <a:latin typeface="Calibri"/>
                <a:ea typeface="宋体" panose="02010600030101010101" pitchFamily="2" charset="-122"/>
              </a:rPr>
              <a:t>”</a:t>
            </a:r>
            <a:r>
              <a:rPr lang="zh-CN" sz="2800" b="1">
                <a:ea typeface="宋体" panose="02010600030101010101" pitchFamily="2" charset="-122"/>
              </a:rPr>
              <a:t>，对他异常严厉，使他充满了畏惧之情，也对他忧郁、孤独的性格形成造成了一定影响。卡夫卡的作品都是他在做公司职员的业余时间完成的，写作是他工作之余排遣心灵苦闷的手段。卡夫卡的作品大都用变形荒诞的形象和象征直觉的手法，揭示出人类普遍的孤立和疏离，展示人在世界的迷宫中找不到出路，迷惘、隔绝、绝望的困境。对于现代人的处境而言，卡夫卡是一个先知和预言家。现代主义各文学流派，如</a:t>
            </a:r>
            <a:r>
              <a:rPr lang="en-US" sz="2800" b="1">
                <a:latin typeface="Calibri"/>
                <a:ea typeface="宋体" panose="02010600030101010101" pitchFamily="2" charset="-122"/>
              </a:rPr>
              <a:t>“</a:t>
            </a:r>
            <a:r>
              <a:rPr lang="zh-CN" sz="2800" b="1">
                <a:ea typeface="宋体" panose="02010600030101010101" pitchFamily="2" charset="-122"/>
              </a:rPr>
              <a:t>荒诞派戏剧</a:t>
            </a:r>
            <a:r>
              <a:rPr lang="en-US" sz="2800" b="1">
                <a:latin typeface="Calibri"/>
                <a:ea typeface="宋体" panose="02010600030101010101" pitchFamily="2" charset="-122"/>
              </a:rPr>
              <a:t>”“</a:t>
            </a:r>
            <a:r>
              <a:rPr lang="zh-CN" sz="2800" b="1">
                <a:ea typeface="宋体" panose="02010600030101010101" pitchFamily="2" charset="-122"/>
              </a:rPr>
              <a:t>意识流小说</a:t>
            </a:r>
            <a:r>
              <a:rPr lang="en-US" sz="2800" b="1">
                <a:latin typeface="Calibri"/>
                <a:ea typeface="宋体" panose="02010600030101010101" pitchFamily="2" charset="-122"/>
              </a:rPr>
              <a:t>”</a:t>
            </a:r>
            <a:r>
              <a:rPr lang="zh-CN" sz="2800" b="1">
                <a:ea typeface="宋体" panose="02010600030101010101" pitchFamily="2" charset="-122"/>
              </a:rPr>
              <a:t>等都深受卡夫卡作品的影响。其主要作品有《在流放地》《地洞》《变形记》等。</a:t>
            </a:r>
            <a:r>
              <a:rPr lang="en-US" sz="2800" b="1">
                <a:latin typeface="Calibri"/>
                <a:ea typeface="宋体" panose="02010600030101010101" pitchFamily="2" charset="-122"/>
                <a:cs typeface="Times New Roman" panose="02020603050405020304" charset="0"/>
              </a:rPr>
              <a:t>   </a:t>
            </a:r>
            <a:r>
              <a:rPr lang="zh-CN" sz="2800" b="1">
                <a:ea typeface="宋体" panose="02010600030101010101" pitchFamily="2" charset="-122"/>
              </a:rPr>
              <a:t>卡夫卡与法国作家马塞尔</a:t>
            </a:r>
            <a:r>
              <a:rPr lang="en-US" sz="2800" b="1">
                <a:latin typeface="Calibri"/>
                <a:ea typeface="宋体" panose="02010600030101010101" pitchFamily="2" charset="-122"/>
              </a:rPr>
              <a:t>·</a:t>
            </a:r>
            <a:r>
              <a:rPr lang="zh-CN" sz="2800" b="1">
                <a:ea typeface="宋体" panose="02010600030101010101" pitchFamily="2" charset="-122"/>
              </a:rPr>
              <a:t>普鲁斯特、爱尔兰作家詹姆斯</a:t>
            </a:r>
            <a:r>
              <a:rPr lang="en-US" sz="2800" b="1">
                <a:latin typeface="Calibri"/>
                <a:ea typeface="宋体" panose="02010600030101010101" pitchFamily="2" charset="-122"/>
              </a:rPr>
              <a:t>·</a:t>
            </a:r>
            <a:r>
              <a:rPr lang="zh-CN" sz="2800" b="1">
                <a:ea typeface="宋体" panose="02010600030101010101" pitchFamily="2" charset="-122"/>
              </a:rPr>
              <a:t>乔伊斯并称为西方现代主义文学的先驱和大师。</a:t>
            </a:r>
            <a:endParaRPr lang="zh-CN" altLang="en-US" sz="2800" b="1">
              <a:ea typeface="宋体" panose="0201060003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335280" y="764540"/>
            <a:ext cx="11485880" cy="526224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zh-CN" sz="2800" b="1">
                <a:latin typeface="Calibri"/>
                <a:ea typeface="宋体" panose="02010600030101010101" pitchFamily="2" charset="-122"/>
              </a:rPr>
              <a:t>（二）</a:t>
            </a:r>
            <a:r>
              <a:rPr lang="zh-CN" sz="2800" b="1">
                <a:ea typeface="宋体" panose="02010600030101010101" pitchFamily="2" charset="-122"/>
              </a:rPr>
              <a:t>写作背景</a:t>
            </a:r>
          </a:p>
          <a:p>
            <a:pPr indent="281940"/>
            <a:r>
              <a:rPr lang="en-US" altLang="zh-CN" sz="2800" b="1">
                <a:ea typeface="宋体" panose="02010600030101010101" pitchFamily="2" charset="-122"/>
              </a:rPr>
              <a:t>       </a:t>
            </a:r>
            <a:r>
              <a:rPr lang="zh-CN" sz="2800" b="1">
                <a:ea typeface="宋体" panose="02010600030101010101" pitchFamily="2" charset="-122"/>
              </a:rPr>
              <a:t>卡夫卡生活于第一次世界大战前后动荡不安、物质主义盛行的年代。黑暗的现实，痛苦的生活，使得人们对资本主义社会失去信心，一方面寻求出路，锐意改革；另一方面又陷于孤独、颓废、绝望之中。</a:t>
            </a:r>
            <a:r>
              <a:rPr lang="en-US" sz="2800" b="1">
                <a:latin typeface="Calibri"/>
                <a:ea typeface="宋体" panose="02010600030101010101" pitchFamily="2" charset="-122"/>
                <a:cs typeface="Times New Roman" panose="02020603050405020304" charset="0"/>
              </a:rPr>
              <a:t>19</a:t>
            </a:r>
            <a:r>
              <a:rPr lang="zh-CN" sz="2800" b="1">
                <a:ea typeface="宋体" panose="02010600030101010101" pitchFamily="2" charset="-122"/>
              </a:rPr>
              <a:t>世纪末至</a:t>
            </a:r>
            <a:r>
              <a:rPr lang="en-US" sz="2800" b="1">
                <a:latin typeface="Calibri"/>
                <a:ea typeface="宋体" panose="02010600030101010101" pitchFamily="2" charset="-122"/>
              </a:rPr>
              <a:t>20</a:t>
            </a:r>
            <a:r>
              <a:rPr lang="zh-CN" sz="2800" b="1">
                <a:ea typeface="宋体" panose="02010600030101010101" pitchFamily="2" charset="-122"/>
              </a:rPr>
              <a:t>世纪初，一些思想敏锐的艺术家认为世界是混乱的、荒诞的，他们著书立说，批判资本主义的人际关系，批判摧残人性的社会制度。家庭生活方面，卡夫卡在压抑的家庭氛围中长大，怯懦忧郁，孤僻内向。在卡夫卡看来，父亲就是专制和暴力的化身。与父亲不和谐的关系、孱弱多病的身体，以及因个人情感问题产生的挫败和孤独感，成为卡夫卡精神上挥之不去的阴影。因此，《变形记》在某种程度上，有卡夫卡自己的影子，同时又是那个时代资本主义社会的精神写照：异化现象，难以排遣的孤独和危机感，无法克服的荒诞和恐惧。</a:t>
            </a:r>
            <a:endParaRPr lang="zh-CN" altLang="en-US" sz="2800" b="1">
              <a:ea typeface="宋体" panose="0201060003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263525" y="908685"/>
            <a:ext cx="11659235" cy="563118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zh-CN" sz="3600" b="1">
                <a:latin typeface="Calibri"/>
                <a:ea typeface="宋体" panose="02010600030101010101" pitchFamily="2" charset="-122"/>
              </a:rPr>
              <a:t>（三）现代派文学</a:t>
            </a:r>
          </a:p>
          <a:p>
            <a:pPr indent="281940"/>
            <a:r>
              <a:rPr lang="en-US" altLang="zh-CN" sz="3600" b="1">
                <a:latin typeface="Calibri"/>
                <a:ea typeface="宋体" panose="02010600030101010101" pitchFamily="2" charset="-122"/>
              </a:rPr>
              <a:t>         </a:t>
            </a:r>
            <a:r>
              <a:rPr lang="zh-CN" sz="3600" b="1">
                <a:latin typeface="Calibri"/>
                <a:ea typeface="宋体" panose="02010600030101010101" pitchFamily="2" charset="-122"/>
              </a:rPr>
              <a:t>现代派文学是</a:t>
            </a:r>
            <a:r>
              <a:rPr lang="en-US" sz="3600" b="1">
                <a:latin typeface="Calibri"/>
                <a:ea typeface="宋体" panose="02010600030101010101" pitchFamily="2" charset="-122"/>
              </a:rPr>
              <a:t>19</a:t>
            </a:r>
            <a:r>
              <a:rPr lang="zh-CN" sz="3600" b="1">
                <a:latin typeface="Calibri"/>
                <a:ea typeface="宋体" panose="02010600030101010101" pitchFamily="2" charset="-122"/>
              </a:rPr>
              <a:t>世纪</a:t>
            </a:r>
            <a:r>
              <a:rPr lang="en-US" sz="3600" b="1">
                <a:latin typeface="Calibri"/>
                <a:ea typeface="宋体" panose="02010600030101010101" pitchFamily="2" charset="-122"/>
              </a:rPr>
              <a:t>80</a:t>
            </a:r>
            <a:r>
              <a:rPr lang="zh-CN" sz="3600" b="1">
                <a:latin typeface="Calibri"/>
                <a:ea typeface="宋体" panose="02010600030101010101" pitchFamily="2" charset="-122"/>
              </a:rPr>
              <a:t>年代出现的、</a:t>
            </a:r>
            <a:r>
              <a:rPr lang="en-US" sz="3600" b="1">
                <a:latin typeface="Calibri"/>
                <a:ea typeface="宋体" panose="02010600030101010101" pitchFamily="2" charset="-122"/>
              </a:rPr>
              <a:t>20</a:t>
            </a:r>
            <a:r>
              <a:rPr lang="zh-CN" sz="3600" b="1">
                <a:latin typeface="Calibri"/>
                <a:ea typeface="宋体" panose="02010600030101010101" pitchFamily="2" charset="-122"/>
              </a:rPr>
              <a:t>世纪</a:t>
            </a:r>
            <a:r>
              <a:rPr lang="en-US" sz="3600" b="1">
                <a:latin typeface="Calibri"/>
                <a:ea typeface="宋体" panose="02010600030101010101" pitchFamily="2" charset="-122"/>
              </a:rPr>
              <a:t>20</a:t>
            </a:r>
            <a:r>
              <a:rPr lang="zh-CN" sz="3600" b="1">
                <a:latin typeface="Calibri"/>
                <a:ea typeface="宋体" panose="02010600030101010101" pitchFamily="2" charset="-122"/>
              </a:rPr>
              <a:t>年代至</a:t>
            </a:r>
            <a:r>
              <a:rPr lang="en-US" sz="3600" b="1">
                <a:latin typeface="Calibri"/>
                <a:ea typeface="宋体" panose="02010600030101010101" pitchFamily="2" charset="-122"/>
              </a:rPr>
              <a:t>70</a:t>
            </a:r>
            <a:r>
              <a:rPr lang="zh-CN" sz="3600" b="1">
                <a:latin typeface="Calibri"/>
                <a:ea typeface="宋体" panose="02010600030101010101" pitchFamily="2" charset="-122"/>
              </a:rPr>
              <a:t>年代在欧美繁荣的、遍及全球的众多文学流派的总称。它包括表现主义、意识流小说、荒诞派戏剧、魔幻现实主义等流派。现代派文学不主张用作品去再现生活，而是提倡从人的心理感受出发，表现生活对人的压抑和扭曲。主要用象征性、荒诞性、意识流去表现荒诞的世界里异化的人的危机意识；在现代主义文学作品中，人物往往是变形的，故事往往是荒诞的，主题往往是绝望的。</a:t>
            </a:r>
            <a:endParaRPr lang="zh-CN" altLang="en-US" sz="3600" b="1">
              <a:latin typeface="Calibri"/>
              <a:ea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551815" y="980440"/>
            <a:ext cx="11167110" cy="378460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zh-CN" sz="4800" b="1">
                <a:latin typeface="Calibri"/>
                <a:ea typeface="宋体" panose="02010600030101010101" pitchFamily="2" charset="-122"/>
              </a:rPr>
              <a:t>（四）</a:t>
            </a:r>
            <a:r>
              <a:rPr lang="zh-CN" sz="4800" b="1">
                <a:ea typeface="宋体" panose="02010600030101010101" pitchFamily="2" charset="-122"/>
              </a:rPr>
              <a:t>题目解说</a:t>
            </a:r>
            <a:r>
              <a:rPr lang="en-US" sz="4800" b="1">
                <a:latin typeface="Calibri"/>
                <a:ea typeface="宋体" panose="02010600030101010101" pitchFamily="2" charset="-122"/>
                <a:cs typeface="Times New Roman" panose="02020603050405020304" charset="0"/>
              </a:rPr>
              <a:t>         </a:t>
            </a:r>
            <a:r>
              <a:rPr lang="en-US" sz="4800" b="1">
                <a:latin typeface="Calibri"/>
                <a:ea typeface="宋体" panose="02010600030101010101" pitchFamily="2" charset="-122"/>
              </a:rPr>
              <a:t>“</a:t>
            </a:r>
            <a:r>
              <a:rPr lang="zh-CN" sz="4800" b="1">
                <a:ea typeface="宋体" panose="02010600030101010101" pitchFamily="2" charset="-122"/>
              </a:rPr>
              <a:t>变形</a:t>
            </a:r>
            <a:r>
              <a:rPr lang="en-US" sz="4800" b="1">
                <a:latin typeface="Calibri"/>
                <a:ea typeface="宋体" panose="02010600030101010101" pitchFamily="2" charset="-122"/>
              </a:rPr>
              <a:t>”</a:t>
            </a:r>
            <a:r>
              <a:rPr lang="zh-CN" sz="4800" b="1">
                <a:ea typeface="宋体" panose="02010600030101010101" pitchFamily="2" charset="-122"/>
              </a:rPr>
              <a:t>意思是</a:t>
            </a:r>
            <a:r>
              <a:rPr lang="en-US" sz="4800" b="1">
                <a:latin typeface="Calibri"/>
                <a:ea typeface="宋体" panose="02010600030101010101" pitchFamily="2" charset="-122"/>
              </a:rPr>
              <a:t>“</a:t>
            </a:r>
            <a:r>
              <a:rPr lang="zh-CN" sz="4800" b="1">
                <a:ea typeface="宋体" panose="02010600030101010101" pitchFamily="2" charset="-122"/>
              </a:rPr>
              <a:t>形状、格式起变化</a:t>
            </a:r>
            <a:r>
              <a:rPr lang="en-US" sz="4800" b="1">
                <a:latin typeface="Calibri"/>
                <a:ea typeface="宋体" panose="02010600030101010101" pitchFamily="2" charset="-122"/>
              </a:rPr>
              <a:t>”</a:t>
            </a:r>
            <a:r>
              <a:rPr lang="zh-CN" sz="4800" b="1">
                <a:ea typeface="宋体" panose="02010600030101010101" pitchFamily="2" charset="-122"/>
              </a:rPr>
              <a:t>，在课文中</a:t>
            </a:r>
            <a:r>
              <a:rPr lang="en-US" sz="4800" b="1">
                <a:latin typeface="Calibri"/>
                <a:ea typeface="宋体" panose="02010600030101010101" pitchFamily="2" charset="-122"/>
              </a:rPr>
              <a:t>“</a:t>
            </a:r>
            <a:r>
              <a:rPr lang="zh-CN" sz="4800" b="1">
                <a:ea typeface="宋体" panose="02010600030101010101" pitchFamily="2" charset="-122"/>
              </a:rPr>
              <a:t>变形</a:t>
            </a:r>
            <a:r>
              <a:rPr lang="en-US" sz="4800" b="1">
                <a:latin typeface="Calibri"/>
                <a:ea typeface="宋体" panose="02010600030101010101" pitchFamily="2" charset="-122"/>
              </a:rPr>
              <a:t>”</a:t>
            </a:r>
            <a:r>
              <a:rPr lang="zh-CN" sz="4800" b="1">
                <a:ea typeface="宋体" panose="02010600030101010101" pitchFamily="2" charset="-122"/>
              </a:rPr>
              <a:t>一是指小说的主人公格里高尔</a:t>
            </a:r>
            <a:r>
              <a:rPr lang="en-US" sz="4800" b="1">
                <a:latin typeface="Calibri"/>
                <a:ea typeface="宋体" panose="02010600030101010101" pitchFamily="2" charset="-122"/>
              </a:rPr>
              <a:t>·</a:t>
            </a:r>
            <a:r>
              <a:rPr lang="zh-CN" sz="4800" b="1">
                <a:ea typeface="宋体" panose="02010600030101010101" pitchFamily="2" charset="-122"/>
              </a:rPr>
              <a:t>萨姆沙变成了一只巨大的甲壳虫，二是指当时社会上人们心理上的</a:t>
            </a:r>
            <a:r>
              <a:rPr lang="en-US" sz="4800" b="1">
                <a:latin typeface="Calibri"/>
                <a:ea typeface="宋体" panose="02010600030101010101" pitchFamily="2" charset="-122"/>
              </a:rPr>
              <a:t>“</a:t>
            </a:r>
            <a:r>
              <a:rPr lang="zh-CN" sz="4800" b="1">
                <a:ea typeface="宋体" panose="02010600030101010101" pitchFamily="2" charset="-122"/>
              </a:rPr>
              <a:t>变形</a:t>
            </a:r>
            <a:r>
              <a:rPr lang="en-US" sz="4800" b="1">
                <a:latin typeface="Calibri"/>
                <a:ea typeface="宋体" panose="02010600030101010101" pitchFamily="2" charset="-122"/>
              </a:rPr>
              <a:t>”</a:t>
            </a:r>
            <a:r>
              <a:rPr lang="zh-CN" sz="4800" b="1">
                <a:ea typeface="宋体" panose="02010600030101010101" pitchFamily="2" charset="-122"/>
              </a:rPr>
              <a:t>。
</a:t>
            </a:r>
            <a:endParaRPr lang="zh-CN" altLang="en-US" sz="4800" b="1">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335280" y="799465"/>
            <a:ext cx="11211560" cy="378460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4000" b="1">
                <a:solidFill>
                  <a:srgbClr val="FF0000"/>
                </a:solidFill>
                <a:ea typeface="宋体" panose="02010600030101010101" pitchFamily="2" charset="-122"/>
              </a:rPr>
              <a:t>（五）明确字音</a:t>
            </a:r>
            <a:r>
              <a:rPr lang="en-US" sz="4000" b="1">
                <a:solidFill>
                  <a:srgbClr val="FF0000"/>
                </a:solidFill>
                <a:latin typeface="仿宋" panose="02010609060101010101" charset="-122"/>
                <a:ea typeface="宋体" panose="02010600030101010101" pitchFamily="2" charset="-122"/>
              </a:rPr>
              <a:t> </a:t>
            </a:r>
            <a:r>
              <a:rPr lang="en-US" altLang="zh-CN" sz="4000" b="1">
                <a:solidFill>
                  <a:srgbClr val="FF0000"/>
                </a:solidFill>
                <a:ea typeface="宋体" panose="02010600030101010101" pitchFamily="2" charset="-122"/>
              </a:rPr>
              <a:t>  </a:t>
            </a:r>
            <a:r>
              <a:rPr lang="zh-CN" sz="4000" b="1">
                <a:solidFill>
                  <a:srgbClr val="FF0000"/>
                </a:solidFill>
                <a:ea typeface="宋体" panose="02010600030101010101" pitchFamily="2" charset="-122"/>
              </a:rPr>
              <a:t>穹顶（qiónɡ）</a:t>
            </a:r>
            <a:r>
              <a:rPr lang="en-US" sz="4000" b="1">
                <a:solidFill>
                  <a:srgbClr val="FF0000"/>
                </a:solidFill>
                <a:latin typeface="仿宋" panose="02010609060101010101" charset="-122"/>
                <a:ea typeface="宋体" panose="02010600030101010101" pitchFamily="2" charset="-122"/>
              </a:rPr>
              <a:t> </a:t>
            </a:r>
            <a:r>
              <a:rPr lang="zh-CN" sz="4000" b="1">
                <a:solidFill>
                  <a:srgbClr val="FF0000"/>
                </a:solidFill>
                <a:ea typeface="宋体" panose="02010600030101010101" pitchFamily="2" charset="-122"/>
              </a:rPr>
              <a:t>偌大（ruò）</a:t>
            </a:r>
            <a:r>
              <a:rPr lang="en-US" sz="4000" b="1">
                <a:solidFill>
                  <a:srgbClr val="FF0000"/>
                </a:solidFill>
                <a:latin typeface="仿宋" panose="02010609060101010101" charset="-122"/>
                <a:ea typeface="宋体" panose="02010600030101010101" pitchFamily="2" charset="-122"/>
              </a:rPr>
              <a:t> </a:t>
            </a:r>
            <a:r>
              <a:rPr lang="zh-CN" sz="4000" b="1">
                <a:solidFill>
                  <a:srgbClr val="FF0000"/>
                </a:solidFill>
                <a:ea typeface="宋体" panose="02010600030101010101" pitchFamily="2" charset="-122"/>
              </a:rPr>
              <a:t>晦气</a:t>
            </a:r>
            <a:r>
              <a:rPr lang="en-US" sz="4000" b="1">
                <a:solidFill>
                  <a:srgbClr val="FF0000"/>
                </a:solidFill>
                <a:latin typeface="仿宋" panose="02010609060101010101" charset="-122"/>
                <a:ea typeface="宋体" panose="02010600030101010101" pitchFamily="2" charset="-122"/>
              </a:rPr>
              <a:t>(huì) 
</a:t>
            </a:r>
          </a:p>
          <a:p>
            <a:pPr indent="280670"/>
            <a:r>
              <a:rPr lang="zh-CN" sz="4000" b="1">
                <a:solidFill>
                  <a:srgbClr val="FF0000"/>
                </a:solidFill>
                <a:ea typeface="宋体" panose="02010600030101010101" pitchFamily="2" charset="-122"/>
              </a:rPr>
              <a:t>譬如</a:t>
            </a:r>
            <a:r>
              <a:rPr lang="en-US" sz="4000" b="1">
                <a:solidFill>
                  <a:srgbClr val="FF0000"/>
                </a:solidFill>
                <a:latin typeface="仿宋" panose="02010609060101010101" charset="-122"/>
                <a:ea typeface="宋体" panose="02010600030101010101" pitchFamily="2" charset="-122"/>
              </a:rPr>
              <a:t>(pì)     </a:t>
            </a:r>
            <a:r>
              <a:rPr lang="zh-CN" sz="4000" b="1">
                <a:solidFill>
                  <a:srgbClr val="FF0000"/>
                </a:solidFill>
                <a:ea typeface="宋体" panose="02010600030101010101" pitchFamily="2" charset="-122"/>
              </a:rPr>
              <a:t>撂下</a:t>
            </a:r>
            <a:r>
              <a:rPr lang="en-US" sz="4000" b="1">
                <a:solidFill>
                  <a:srgbClr val="FF0000"/>
                </a:solidFill>
                <a:latin typeface="仿宋" panose="02010609060101010101" charset="-122"/>
                <a:ea typeface="宋体" panose="02010600030101010101" pitchFamily="2" charset="-122"/>
              </a:rPr>
              <a:t>(liào)  </a:t>
            </a:r>
            <a:r>
              <a:rPr lang="zh-CN" sz="4000" b="1">
                <a:solidFill>
                  <a:srgbClr val="FF0000"/>
                </a:solidFill>
                <a:ea typeface="宋体" panose="02010600030101010101" pitchFamily="2" charset="-122"/>
              </a:rPr>
              <a:t>黏性</a:t>
            </a:r>
            <a:r>
              <a:rPr lang="en-US" sz="4000" b="1">
                <a:solidFill>
                  <a:srgbClr val="FF0000"/>
                </a:solidFill>
                <a:latin typeface="仿宋" panose="02010609060101010101" charset="-122"/>
                <a:ea typeface="宋体" panose="02010600030101010101" pitchFamily="2" charset="-122"/>
              </a:rPr>
              <a:t>(nián)</a:t>
            </a:r>
            <a:r>
              <a:rPr lang="en-US" altLang="zh-CN" sz="4000" b="1">
                <a:solidFill>
                  <a:srgbClr val="FF0000"/>
                </a:solidFill>
                <a:ea typeface="宋体" panose="02010600030101010101" pitchFamily="2" charset="-122"/>
              </a:rPr>
              <a:t>  </a:t>
            </a:r>
            <a:r>
              <a:rPr lang="zh-CN" sz="4000" b="1">
                <a:solidFill>
                  <a:srgbClr val="FF0000"/>
                </a:solidFill>
                <a:ea typeface="宋体" panose="02010600030101010101" pitchFamily="2" charset="-122"/>
              </a:rPr>
              <a:t>思忖</a:t>
            </a:r>
            <a:r>
              <a:rPr lang="en-US" sz="4000" b="1">
                <a:solidFill>
                  <a:srgbClr val="FF0000"/>
                </a:solidFill>
                <a:latin typeface="仿宋" panose="02010609060101010101" charset="-122"/>
                <a:ea typeface="宋体" panose="02010600030101010101" pitchFamily="2" charset="-122"/>
              </a:rPr>
              <a:t>(cǔn)    </a:t>
            </a:r>
            <a:r>
              <a:rPr lang="zh-CN" sz="4000" b="1">
                <a:solidFill>
                  <a:srgbClr val="FF0000"/>
                </a:solidFill>
                <a:ea typeface="宋体" panose="02010600030101010101" pitchFamily="2" charset="-122"/>
              </a:rPr>
              <a:t>呼啸</a:t>
            </a:r>
            <a:r>
              <a:rPr lang="en-US" sz="4000" b="1">
                <a:solidFill>
                  <a:srgbClr val="FF0000"/>
                </a:solidFill>
                <a:latin typeface="仿宋" panose="02010609060101010101" charset="-122"/>
                <a:ea typeface="宋体" panose="02010600030101010101" pitchFamily="2" charset="-122"/>
              </a:rPr>
              <a:t>(xiào)  </a:t>
            </a:r>
            <a:r>
              <a:rPr lang="zh-CN" sz="4000" b="1">
                <a:solidFill>
                  <a:srgbClr val="FF0000"/>
                </a:solidFill>
                <a:ea typeface="宋体" panose="02010600030101010101" pitchFamily="2" charset="-122"/>
              </a:rPr>
              <a:t>踅</a:t>
            </a:r>
            <a:r>
              <a:rPr lang="en-US" sz="4000" b="1">
                <a:solidFill>
                  <a:srgbClr val="FF0000"/>
                </a:solidFill>
                <a:latin typeface="仿宋" panose="02010609060101010101" charset="-122"/>
                <a:ea typeface="宋体" panose="02010600030101010101" pitchFamily="2" charset="-122"/>
              </a:rPr>
              <a:t>(xué) 
</a:t>
            </a:r>
          </a:p>
          <a:p>
            <a:pPr indent="280670"/>
            <a:r>
              <a:rPr lang="zh-CN" sz="4000" b="1">
                <a:solidFill>
                  <a:srgbClr val="FF0000"/>
                </a:solidFill>
                <a:ea typeface="宋体" panose="02010600030101010101" pitchFamily="2" charset="-122"/>
              </a:rPr>
              <a:t>灼伤</a:t>
            </a:r>
            <a:r>
              <a:rPr lang="en-US" sz="4000" b="1">
                <a:solidFill>
                  <a:srgbClr val="FF0000"/>
                </a:solidFill>
                <a:latin typeface="仿宋" panose="02010609060101010101" charset="-122"/>
                <a:ea typeface="宋体" panose="02010600030101010101" pitchFamily="2" charset="-122"/>
              </a:rPr>
              <a:t>(zhuó)   </a:t>
            </a:r>
            <a:r>
              <a:rPr lang="zh-CN" sz="4000" b="1">
                <a:solidFill>
                  <a:srgbClr val="FF0000"/>
                </a:solidFill>
                <a:ea typeface="宋体" panose="02010600030101010101" pitchFamily="2" charset="-122"/>
              </a:rPr>
              <a:t>汩汩</a:t>
            </a:r>
            <a:r>
              <a:rPr lang="en-US" sz="4000" b="1">
                <a:solidFill>
                  <a:srgbClr val="FF0000"/>
                </a:solidFill>
                <a:latin typeface="仿宋" panose="02010609060101010101" charset="-122"/>
                <a:ea typeface="宋体" panose="02010600030101010101" pitchFamily="2" charset="-122"/>
              </a:rPr>
              <a:t>(ɡǔ)    </a:t>
            </a:r>
            <a:r>
              <a:rPr lang="zh-CN" sz="4000" b="1">
                <a:solidFill>
                  <a:srgbClr val="FF0000"/>
                </a:solidFill>
                <a:ea typeface="宋体" panose="02010600030101010101" pitchFamily="2" charset="-122"/>
              </a:rPr>
              <a:t>强劲</a:t>
            </a:r>
            <a:r>
              <a:rPr lang="en-US" sz="4000" b="1">
                <a:solidFill>
                  <a:srgbClr val="FF0000"/>
                </a:solidFill>
                <a:latin typeface="仿宋" panose="02010609060101010101" charset="-122"/>
                <a:ea typeface="宋体" panose="02010600030101010101" pitchFamily="2" charset="-122"/>
              </a:rPr>
              <a:t>(jìnɡ)</a:t>
            </a:r>
            <a:r>
              <a:rPr lang="en-US" altLang="zh-CN" sz="4000" b="1">
                <a:solidFill>
                  <a:srgbClr val="FF0000"/>
                </a:solidFill>
                <a:ea typeface="宋体" panose="02010600030101010101" pitchFamily="2" charset="-122"/>
              </a:rPr>
              <a:t>  </a:t>
            </a:r>
            <a:r>
              <a:rPr lang="zh-CN" sz="4000" b="1">
                <a:solidFill>
                  <a:srgbClr val="FF0000"/>
                </a:solidFill>
                <a:ea typeface="宋体" panose="02010600030101010101" pitchFamily="2" charset="-122"/>
              </a:rPr>
              <a:t>佣金（yònɡ）</a:t>
            </a:r>
            <a:r>
              <a:rPr lang="en-US" sz="4000" b="1">
                <a:solidFill>
                  <a:srgbClr val="FF0000"/>
                </a:solidFill>
                <a:latin typeface="仿宋" panose="02010609060101010101" charset="-122"/>
                <a:ea typeface="宋体" panose="02010600030101010101" pitchFamily="2" charset="-122"/>
              </a:rPr>
              <a:t> </a:t>
            </a:r>
            <a:r>
              <a:rPr lang="zh-CN" sz="4000" b="1">
                <a:solidFill>
                  <a:srgbClr val="FF0000"/>
                </a:solidFill>
                <a:ea typeface="宋体" panose="02010600030101010101" pitchFamily="2" charset="-122"/>
              </a:rPr>
              <a:t>迄今（qì）</a:t>
            </a:r>
            <a:r>
              <a:rPr lang="en-US" sz="4000" b="1">
                <a:solidFill>
                  <a:srgbClr val="FF0000"/>
                </a:solidFill>
                <a:latin typeface="仿宋" panose="02010609060101010101" charset="-122"/>
                <a:ea typeface="宋体" panose="02010600030101010101" pitchFamily="2" charset="-122"/>
              </a:rPr>
              <a:t>    </a:t>
            </a:r>
            <a:r>
              <a:rPr lang="zh-CN" sz="4000" b="1">
                <a:solidFill>
                  <a:srgbClr val="FF0000"/>
                </a:solidFill>
                <a:ea typeface="宋体" panose="02010600030101010101" pitchFamily="2" charset="-122"/>
              </a:rPr>
              <a:t>濒临</a:t>
            </a:r>
            <a:r>
              <a:rPr lang="en-US" sz="4000" b="1">
                <a:solidFill>
                  <a:srgbClr val="FF0000"/>
                </a:solidFill>
                <a:latin typeface="仿宋" panose="02010609060101010101" charset="-122"/>
                <a:ea typeface="宋体" panose="02010600030101010101" pitchFamily="2" charset="-122"/>
              </a:rPr>
              <a:t>(bīn)
</a:t>
            </a:r>
            <a:endParaRPr lang="en-US" altLang="en-US" sz="4000" b="1">
              <a:solidFill>
                <a:srgbClr val="FF0000"/>
              </a:solidFill>
              <a:latin typeface="仿宋" panose="02010609060101010101" charset="-122"/>
              <a:ea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407670" y="836930"/>
            <a:ext cx="11384280" cy="501586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4000" b="1">
                <a:solidFill>
                  <a:srgbClr val="FF0000"/>
                </a:solidFill>
                <a:ea typeface="宋体" panose="02010600030101010101" pitchFamily="2" charset="-122"/>
              </a:rPr>
              <a:t>（六）解释词语</a:t>
            </a:r>
            <a:r>
              <a:rPr lang="en-US" sz="4000" b="1">
                <a:solidFill>
                  <a:srgbClr val="FF0000"/>
                </a:solidFill>
                <a:latin typeface="仿宋" panose="02010609060101010101" charset="-122"/>
                <a:ea typeface="宋体" panose="02010600030101010101" pitchFamily="2" charset="-122"/>
              </a:rPr>
              <a:t>1.</a:t>
            </a:r>
            <a:r>
              <a:rPr lang="zh-CN" sz="4000" b="1">
                <a:solidFill>
                  <a:srgbClr val="FF0000"/>
                </a:solidFill>
                <a:ea typeface="宋体" panose="02010600030101010101" pitchFamily="2" charset="-122"/>
              </a:rPr>
              <a:t>冥顽不化：形容人非常顽固，不通情达理。</a:t>
            </a:r>
            <a:r>
              <a:rPr lang="en-US" sz="4000" b="1">
                <a:solidFill>
                  <a:srgbClr val="FF0000"/>
                </a:solidFill>
                <a:latin typeface="仿宋" panose="02010609060101010101" charset="-122"/>
                <a:ea typeface="宋体" panose="02010600030101010101" pitchFamily="2" charset="-122"/>
              </a:rPr>
              <a:t>2.</a:t>
            </a:r>
            <a:r>
              <a:rPr lang="zh-CN" sz="4000" b="1">
                <a:solidFill>
                  <a:srgbClr val="FF0000"/>
                </a:solidFill>
                <a:ea typeface="宋体" panose="02010600030101010101" pitchFamily="2" charset="-122"/>
              </a:rPr>
              <a:t>飞短流长：指造谣生事，搬弄是非。飞、流：散布。短、长：是非、善恶。</a:t>
            </a:r>
            <a:r>
              <a:rPr lang="en-US" sz="4000" b="1">
                <a:solidFill>
                  <a:srgbClr val="FF0000"/>
                </a:solidFill>
                <a:latin typeface="仿宋" panose="02010609060101010101" charset="-122"/>
                <a:ea typeface="宋体" panose="02010600030101010101" pitchFamily="2" charset="-122"/>
              </a:rPr>
              <a:t>3.</a:t>
            </a:r>
            <a:r>
              <a:rPr lang="zh-CN" sz="4000" b="1">
                <a:solidFill>
                  <a:srgbClr val="FF0000"/>
                </a:solidFill>
                <a:ea typeface="宋体" panose="02010600030101010101" pitchFamily="2" charset="-122"/>
              </a:rPr>
              <a:t>不时之需：随时的、不是预定时间的需要。不时：不是预定的时间。</a:t>
            </a:r>
            <a:r>
              <a:rPr lang="en-US" sz="4000" b="1">
                <a:solidFill>
                  <a:srgbClr val="FF0000"/>
                </a:solidFill>
                <a:latin typeface="仿宋" panose="02010609060101010101" charset="-122"/>
                <a:ea typeface="宋体" panose="02010600030101010101" pitchFamily="2" charset="-122"/>
              </a:rPr>
              <a:t>4.</a:t>
            </a:r>
            <a:r>
              <a:rPr lang="zh-CN" sz="4000" b="1">
                <a:solidFill>
                  <a:srgbClr val="FF0000"/>
                </a:solidFill>
                <a:ea typeface="宋体" panose="02010600030101010101" pitchFamily="2" charset="-122"/>
              </a:rPr>
              <a:t>食不甘味：吃饭也吃不出美味来。形容心中有事，吃东西都分辨不出味道来。
</a:t>
            </a:r>
            <a:endParaRPr lang="zh-CN" altLang="en-US" sz="4000" b="1">
              <a:solidFill>
                <a:srgbClr val="FF0000"/>
              </a:solidFill>
              <a:ea typeface="宋体" panose="0201060003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19380" y="836930"/>
            <a:ext cx="5080000" cy="58356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zh-CN" sz="3200" b="1">
                <a:latin typeface="Calibri"/>
                <a:ea typeface="宋体" panose="02010600030101010101" pitchFamily="2" charset="-122"/>
              </a:rPr>
              <a:t>（七）结构图示</a:t>
            </a:r>
            <a:r>
              <a:rPr lang="en-US" sz="3200" b="1">
                <a:latin typeface="Calibri"/>
                <a:ea typeface="宋体" panose="02010600030101010101" pitchFamily="2" charset="-122"/>
                <a:cs typeface="Times New Roman" panose="02020603050405020304" charset="0"/>
              </a:rPr>
              <a:t> </a:t>
            </a:r>
            <a:endParaRPr lang="en-US" altLang="en-US" sz="3200" b="1">
              <a:latin typeface="Calibri"/>
              <a:ea typeface="宋体" panose="02010600030101010101" pitchFamily="2" charset="-122"/>
              <a:cs typeface="Times New Roman" panose="02020603050405020304" charset="0"/>
            </a:endParaRPr>
          </a:p>
        </p:txBody>
      </p:sp>
      <p:pic>
        <p:nvPicPr>
          <p:cNvPr id="3" name="图片 2"/>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983615" y="1916430"/>
            <a:ext cx="10640060" cy="395224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pic>
        <p:nvPicPr>
          <p:cNvPr id="9" name="图片 8"/>
          <p:cNvPicPr>
            <a:picLocks noChangeAspect="1"/>
          </p:cNvPicPr>
          <p:nvPr>
            <p:custDataLst>
              <p:tags r:id="rId4"/>
            </p:custDataLst>
          </p:nvPr>
        </p:nvPicPr>
        <p:blipFill>
          <a:blip r:embed="rId3"/>
          <a:stretch>
            <a:fillRect/>
          </a:stretch>
        </p:blipFill>
        <p:spPr>
          <a:xfrm>
            <a:off x="-74048" y="1067117"/>
            <a:ext cx="12192000" cy="4880836"/>
          </a:xfrm>
          <a:prstGeom prst="rect">
            <a:avLst/>
          </a:prstGeom>
        </p:spPr>
      </p:pic>
      <p:sp>
        <p:nvSpPr>
          <p:cNvPr id="10" name="文本框 3"/>
          <p:cNvSpPr txBox="1"/>
          <p:nvPr>
            <p:custDataLst>
              <p:tags r:id="rId5"/>
            </p:custDataLst>
          </p:nvPr>
        </p:nvSpPr>
        <p:spPr>
          <a:xfrm>
            <a:off x="4865225" y="603978"/>
            <a:ext cx="2313454" cy="2646878"/>
          </a:xfrm>
          <a:prstGeom prst="rect">
            <a:avLst/>
          </a:prstGeom>
          <a:noFill/>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a:lstStyle>
          <a:p>
            <a:r>
              <a:rPr lang="zh-CN" altLang="en-US" sz="16600">
                <a:cs typeface="+mn-ea"/>
                <a:sym typeface="+mn-lt"/>
              </a:rPr>
              <a:t>贰</a:t>
            </a:r>
          </a:p>
        </p:txBody>
      </p:sp>
      <p:sp>
        <p:nvSpPr>
          <p:cNvPr id="11" name="文本框 4"/>
          <p:cNvSpPr txBox="1"/>
          <p:nvPr>
            <p:custDataLst>
              <p:tags r:id="rId6"/>
            </p:custDataLst>
          </p:nvPr>
        </p:nvSpPr>
        <p:spPr>
          <a:xfrm>
            <a:off x="74047" y="4968783"/>
            <a:ext cx="12192000" cy="1200329"/>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a:lstStyle>
          <a:p>
            <a:pPr algn="ctr"/>
            <a:r>
              <a:rPr lang="zh-CN" altLang="en-US" sz="7200"/>
              <a:t>合作学习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335280" y="764540"/>
            <a:ext cx="11341735" cy="107632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1</a:t>
            </a:r>
            <a:r>
              <a:rPr lang="en-US" sz="3200" b="1">
                <a:latin typeface="Calibri"/>
                <a:ea typeface="宋体" panose="02010600030101010101" pitchFamily="2" charset="-122"/>
                <a:cs typeface="Times New Roman" panose="02020603050405020304" charset="0"/>
              </a:rPr>
              <a:t>.</a:t>
            </a:r>
            <a:r>
              <a:rPr lang="zh-CN" sz="3200" b="1">
                <a:latin typeface="Calibri"/>
                <a:ea typeface="宋体" panose="02010600030101010101" pitchFamily="2" charset="-122"/>
              </a:rPr>
              <a:t>试将格里高尔变形前后的状况进行对比，并概括分析其形象特征。</a:t>
            </a:r>
            <a:endParaRPr lang="zh-CN" altLang="en-US" sz="3200" b="1">
              <a:latin typeface="Calibri"/>
              <a:ea typeface="宋体" panose="02010600030101010101" pitchFamily="2" charset="-122"/>
            </a:endParaRPr>
          </a:p>
        </p:txBody>
      </p:sp>
      <p:pic>
        <p:nvPicPr>
          <p:cNvPr id="3" name="图片 2"/>
          <p:cNvPicPr>
            <a:picLocks noChangeAspect="1"/>
          </p:cNvPicPr>
          <p:nvPr>
            <p:custDataLst>
              <p:tags r:id="rId5"/>
            </p:custDataLst>
          </p:nvPr>
        </p:nvPicPr>
        <p:blipFill>
          <a:blip r:embed="rId4"/>
          <a:stretch>
            <a:fillRect/>
          </a:stretch>
        </p:blipFill>
        <p:spPr>
          <a:xfrm>
            <a:off x="695325" y="1988820"/>
            <a:ext cx="11452225" cy="4582795"/>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91770" y="620395"/>
            <a:ext cx="11788140" cy="156845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2400" b="1">
                <a:latin typeface="Calibri"/>
                <a:ea typeface="宋体" panose="02010600030101010101" pitchFamily="2" charset="-122"/>
              </a:rPr>
              <a:t>2</a:t>
            </a:r>
            <a:r>
              <a:rPr lang="en-US" sz="2400" b="1">
                <a:latin typeface="Calibri"/>
                <a:ea typeface="宋体" panose="02010600030101010101" pitchFamily="2" charset="-122"/>
                <a:cs typeface="Times New Roman" panose="02020603050405020304" charset="0"/>
              </a:rPr>
              <a:t>.</a:t>
            </a:r>
            <a:r>
              <a:rPr lang="zh-CN" sz="2400" b="1">
                <a:ea typeface="宋体" panose="02010600030101010101" pitchFamily="2" charset="-122"/>
              </a:rPr>
              <a:t>《变形记》中的格里高尔变成了一只甲虫，作者没有对这一不可思议的</a:t>
            </a:r>
            <a:r>
              <a:rPr lang="en-US" sz="2400" b="1">
                <a:latin typeface="Calibri"/>
                <a:ea typeface="宋体" panose="02010600030101010101" pitchFamily="2" charset="-122"/>
              </a:rPr>
              <a:t>“</a:t>
            </a:r>
            <a:r>
              <a:rPr lang="zh-CN" sz="2400" b="1">
                <a:ea typeface="宋体" panose="02010600030101010101" pitchFamily="2" charset="-122"/>
              </a:rPr>
              <a:t>变形</a:t>
            </a:r>
            <a:r>
              <a:rPr lang="en-US" sz="2400" b="1">
                <a:latin typeface="Calibri"/>
                <a:ea typeface="宋体" panose="02010600030101010101" pitchFamily="2" charset="-122"/>
              </a:rPr>
              <a:t>”</a:t>
            </a:r>
            <a:r>
              <a:rPr lang="zh-CN" sz="2400" b="1">
                <a:ea typeface="宋体" panose="02010600030101010101" pitchFamily="2" charset="-122"/>
              </a:rPr>
              <a:t>的原因进行任何解释，读者只能与主人公一道体验他在变成甲虫后的各种感受。那么，请你思考一下，为什么作者会让格里高尔变成一只甲虫呢？格里高尔与甲虫有什么共同点？</a:t>
            </a:r>
            <a:endParaRPr lang="zh-CN" altLang="en-US" sz="2400" b="1">
              <a:ea typeface="宋体" panose="02010600030101010101" pitchFamily="2" charset="-122"/>
            </a:endParaRPr>
          </a:p>
        </p:txBody>
      </p:sp>
      <p:sp>
        <p:nvSpPr>
          <p:cNvPr id="3" name="文本框 2"/>
          <p:cNvSpPr txBox="1"/>
          <p:nvPr>
            <p:custDataLst>
              <p:tags r:id="rId4"/>
            </p:custDataLst>
          </p:nvPr>
        </p:nvSpPr>
        <p:spPr>
          <a:xfrm>
            <a:off x="335280" y="2132965"/>
            <a:ext cx="11644630" cy="452310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2400" b="1">
                <a:solidFill>
                  <a:srgbClr val="FF0000"/>
                </a:solidFill>
                <a:ea typeface="宋体" panose="02010600030101010101" pitchFamily="2" charset="-122"/>
              </a:rPr>
              <a:t>(1)通过小说的字里行间我们可以看出这只甲虫身躯特别宽大，有着坚硬的外壳，行动困难，不会飞翔，有着在墙壁和天花板上交错爬行的习惯。这些特性与主人公格里高尔的现实命运相符合。(2)格里高尔与甲虫有着以下共同点：①都是负重的。甲虫扁圆的身体象征了主人公格里高尔受工作和家庭的双重压力所累而被压扁，硬壳更是“负重”的一种象征。为了还清父母的欠债，格里高尔谨小慎微地工作。他所做的一切除了负担一家人的生活费用外，还要为妹妹筹集高额的学费，巨大的生活压力使他在睡梦中都深感焦虑。甲虫背负硬壳爬行的形象，正是格里高尔肩负工作家庭双重压力艰难生活的真实写照。②都很孤独。甲虫喜好孤独的生活，很少能在同一窝里有两三只住在一起。格里高尔也是孤独的，作为旅行推销员格里高尔长年在外奔波，而别的推销员生活得像贵妇人，他们之间几乎没有共同语言；他与家人无暇也不愿意进行感情交流。
</a:t>
            </a:r>
            <a:endParaRPr lang="zh-CN" altLang="en-US" sz="2400" b="1">
              <a:solidFill>
                <a:srgbClr val="FF0000"/>
              </a:solidFill>
              <a:ea typeface="宋体" panose="02010600030101010101" pitchFamily="2"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263525" y="836930"/>
            <a:ext cx="11543030" cy="483108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2800" b="1">
                <a:solidFill>
                  <a:srgbClr val="FF0000"/>
                </a:solidFill>
                <a:ea typeface="宋体" panose="02010600030101010101" pitchFamily="2" charset="-122"/>
              </a:rPr>
              <a:t>③都处于弱势地位。在人类眼中，甲虫是无足轻重、可任意欺凌杀害的低等动物，这些特征暗合格里高尔的性格特征。身为小职员的格里高尔社会地位低微，在公司常受到上司的欺辱，处于任人宰割的地位。当他变形为一只甲虫，从家庭的经济支柱变为寄生物时，他曾经“培养”的寄生性家人却不能容忍他成为寄生者，无情地否定了他的存在价值。④都无归属感。变形后的格里高尔在形体特征与生活习性上与甲虫无异，但却不能飞行。变形为甲虫的格里高尔不再是人，但他又保留了人的思维、情感和心理，心理上是不可能认同自己的变形的；而他又算不上完整的甲虫，他虽然在形体上与甲虫没有太多差异，但没有翅膀不能飞行就无法称其为真正的甲虫。所以，无论在人的世界还是在甲虫世界，格里高尔都得不到认同与被认同，无处可归。
</a:t>
            </a:r>
            <a:endParaRPr lang="zh-CN" altLang="en-US" sz="2800" b="1">
              <a:solidFill>
                <a:srgbClr val="FF0000"/>
              </a:solidFill>
              <a:ea typeface="宋体" panose="02010600030101010101" pitchFamily="2"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91770" y="908685"/>
            <a:ext cx="11644630" cy="107632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3.</a:t>
            </a:r>
            <a:r>
              <a:rPr lang="zh-CN" sz="3200" b="1">
                <a:latin typeface="Calibri"/>
                <a:ea typeface="宋体" panose="02010600030101010101" pitchFamily="2" charset="-122"/>
              </a:rPr>
              <a:t>为了突出“异化”的主题，卡夫卡在《变形记》中大量使用了对比的手法，请结合文本分析。</a:t>
            </a:r>
            <a:endParaRPr lang="zh-CN" altLang="en-US" sz="3200" b="1">
              <a:latin typeface="Calibri"/>
              <a:ea typeface="宋体" panose="02010600030101010101" pitchFamily="2" charset="-122"/>
            </a:endParaRPr>
          </a:p>
        </p:txBody>
      </p:sp>
      <p:sp>
        <p:nvSpPr>
          <p:cNvPr id="3" name="文本框 2"/>
          <p:cNvSpPr txBox="1"/>
          <p:nvPr>
            <p:custDataLst>
              <p:tags r:id="rId4"/>
            </p:custDataLst>
          </p:nvPr>
        </p:nvSpPr>
        <p:spPr>
          <a:xfrm>
            <a:off x="551815" y="1988820"/>
            <a:ext cx="11233150" cy="403098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3200" b="1">
                <a:solidFill>
                  <a:srgbClr val="FF0000"/>
                </a:solidFill>
                <a:ea typeface="宋体" panose="02010600030101010101" pitchFamily="2" charset="-122"/>
              </a:rPr>
              <a:t>①爱与憎的对比。格里高尔变形以后，还为家庭着想、担忧，充满着对亲人的关怀、体贴之情。这同他家人对他的态度截然相反。②变与不变的对比。格里高尔虽然变成了大甲壳虫，但是心并没有变，依然善良、热情、富有责任心。而他的亲人们虽然未变形却变了心，变得自私、冷酷，只考虑自己的私利。通过这些对比，表达了作者对生活的理解和评价，也更加深了人们对资本主义社会本质的认识。
</a:t>
            </a:r>
            <a:endParaRPr lang="zh-CN" altLang="en-US" sz="3200" b="1">
              <a:solidFill>
                <a:srgbClr val="FF0000"/>
              </a:solidFill>
              <a:ea typeface="宋体" panose="02010600030101010101" pitchFamily="2"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91770" y="836930"/>
            <a:ext cx="11731625" cy="52197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2800" b="1">
                <a:latin typeface="Calibri"/>
                <a:ea typeface="宋体" panose="02010600030101010101" pitchFamily="2" charset="-122"/>
              </a:rPr>
              <a:t>4</a:t>
            </a:r>
            <a:r>
              <a:rPr lang="zh-CN" sz="2800" b="1">
                <a:ea typeface="宋体" panose="02010600030101010101" pitchFamily="2" charset="-122"/>
              </a:rPr>
              <a:t>．本文刻画人物成功地运用了心理描写的手法，请结合例子加以鉴赏。</a:t>
            </a:r>
            <a:endParaRPr lang="zh-CN" altLang="en-US" sz="2800" b="1">
              <a:ea typeface="宋体" panose="02010600030101010101" pitchFamily="2" charset="-122"/>
            </a:endParaRPr>
          </a:p>
        </p:txBody>
      </p:sp>
      <p:sp>
        <p:nvSpPr>
          <p:cNvPr id="3" name="文本框 2"/>
          <p:cNvSpPr txBox="1"/>
          <p:nvPr>
            <p:custDataLst>
              <p:tags r:id="rId4"/>
            </p:custDataLst>
          </p:nvPr>
        </p:nvSpPr>
        <p:spPr>
          <a:xfrm>
            <a:off x="335280" y="1412875"/>
            <a:ext cx="11580495" cy="501586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3200" b="1">
                <a:solidFill>
                  <a:srgbClr val="FF0000"/>
                </a:solidFill>
                <a:ea typeface="宋体" panose="02010600030101010101" pitchFamily="2" charset="-122"/>
              </a:rPr>
              <a:t>运用细致入微的心理描写，是这篇小说在刻画格里高尔这个人物方面最成功的地方。主人公的内心感受和心理活动都是通过心理描写表现出来的。如：主人公变成甲虫前的心理描写。“假如我不考虑我父母的态度，我早就辞职了，那样我就会走到我的老板面前，把我的所有想法一股脑儿倒出来，他不从高高的桌子上掉下来才怪！……眼下希望还没有完全放弃，等我攒够了钱，还清父母欠他的债——大概还得五六年吧——我一定办理这件事。那时就会一帆风顺。不过，现在我得起床了，要赶五点的火车呢。”表现了他对工作的不满，可又不得不为了家庭而奔波的心理。</a:t>
            </a:r>
            <a:endParaRPr lang="zh-CN" altLang="en-US" sz="3200" b="1">
              <a:solidFill>
                <a:srgbClr val="FF0000"/>
              </a:solidFill>
              <a:ea typeface="宋体" panose="02010600030101010101" pitchFamily="2"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263525" y="764540"/>
            <a:ext cx="11485880" cy="107632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5.</a:t>
            </a:r>
            <a:r>
              <a:rPr lang="zh-CN" sz="3200" b="1">
                <a:ea typeface="宋体" panose="02010600030101010101" pitchFamily="2" charset="-122"/>
              </a:rPr>
              <a:t>小说中人变形为虫的情节非常荒诞，为何还能让读者觉得真实可信呢？</a:t>
            </a:r>
            <a:endParaRPr lang="zh-CN" altLang="en-US" sz="3200" b="1">
              <a:ea typeface="宋体" panose="02010600030101010101" pitchFamily="2" charset="-122"/>
            </a:endParaRPr>
          </a:p>
        </p:txBody>
      </p:sp>
      <p:sp>
        <p:nvSpPr>
          <p:cNvPr id="3" name="文本框 2"/>
          <p:cNvSpPr txBox="1"/>
          <p:nvPr>
            <p:custDataLst>
              <p:tags r:id="rId4"/>
            </p:custDataLst>
          </p:nvPr>
        </p:nvSpPr>
        <p:spPr>
          <a:xfrm>
            <a:off x="479425" y="1916430"/>
            <a:ext cx="11219180" cy="304609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3200" b="1">
                <a:solidFill>
                  <a:srgbClr val="FF0000"/>
                </a:solidFill>
                <a:ea typeface="宋体" panose="02010600030101010101" pitchFamily="2" charset="-122"/>
              </a:rPr>
              <a:t>这是因为作者在整体荒诞的情节中运用了细节真实和心理真实的手法。写甲虫的行动，是符合甲虫的习性的；写甲虫的思想感情，是符合格里高尔这个人的言行逻辑的；写亲人的变化，也是符合社会生活的。这种荒诞、变形的艺术构思和写实的叙述方法相结合，具有强烈的象征意味，使作品荒诞得令人震惊和信服。</a:t>
            </a:r>
            <a:endParaRPr lang="zh-CN" altLang="en-US" sz="3200" b="1">
              <a:solidFill>
                <a:srgbClr val="FF0000"/>
              </a:solidFill>
              <a:ea typeface="宋体" panose="02010600030101010101" pitchFamily="2"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335280" y="908685"/>
            <a:ext cx="11341735" cy="58356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6</a:t>
            </a:r>
            <a:r>
              <a:rPr lang="en-US" sz="3200" b="1">
                <a:latin typeface="Calibri"/>
                <a:ea typeface="宋体" panose="02010600030101010101" pitchFamily="2" charset="-122"/>
                <a:cs typeface="Times New Roman" panose="02020603050405020304" charset="0"/>
              </a:rPr>
              <a:t>.</a:t>
            </a:r>
            <a:r>
              <a:rPr lang="zh-CN" sz="3200" b="1">
                <a:ea typeface="宋体" panose="02010600030101010101" pitchFamily="2" charset="-122"/>
              </a:rPr>
              <a:t>格里高尔变成甲虫有何象征意义？</a:t>
            </a:r>
            <a:endParaRPr lang="zh-CN" altLang="en-US" sz="3200" b="1">
              <a:ea typeface="宋体" panose="02010600030101010101" pitchFamily="2" charset="-122"/>
            </a:endParaRPr>
          </a:p>
        </p:txBody>
      </p:sp>
      <p:sp>
        <p:nvSpPr>
          <p:cNvPr id="3" name="文本框 2"/>
          <p:cNvSpPr txBox="1"/>
          <p:nvPr>
            <p:custDataLst>
              <p:tags r:id="rId4"/>
            </p:custDataLst>
          </p:nvPr>
        </p:nvSpPr>
        <p:spPr>
          <a:xfrm>
            <a:off x="623570" y="1628775"/>
            <a:ext cx="11195685" cy="452310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sz="3200" b="1">
                <a:solidFill>
                  <a:srgbClr val="FF0000"/>
                </a:solidFill>
                <a:ea typeface="宋体" panose="02010600030101010101" pitchFamily="2" charset="-122"/>
              </a:rPr>
              <a:t>从本质意义上讲，格里高尔变成甲虫，意味着他人性的丧失，被异化为“非人”了。甲虫的大身躯、小足显示出格里高尔不堪生活重负。甲虫行动缓慢，表明格里高尔对工作压力大，生活紧张、频率快的强烈逆反。甲虫是笨拙、卑贱却又是自由的，是格里高尔的自卑心理和人生理想的结合。甲虫有“甲”，是人际关系冷漠的反映，是潜意识中防范心理的反映，也是现代社会人与人之间心理壁垒的映射。甲虫是弱小的，任人宰割的，反映出人对自身的命运感到无法掌控、把握的恐惧。</a:t>
            </a:r>
            <a:endParaRPr lang="zh-CN" altLang="en-US" sz="3200" b="1">
              <a:solidFill>
                <a:srgbClr val="FF0000"/>
              </a:solidFill>
              <a:ea typeface="宋体" panose="02010600030101010101" pitchFamily="2"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335280" y="764540"/>
            <a:ext cx="11628120" cy="58356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7.</a:t>
            </a:r>
            <a:r>
              <a:rPr lang="zh-CN" sz="3200" b="1">
                <a:latin typeface="Calibri"/>
                <a:ea typeface="宋体" panose="02010600030101010101" pitchFamily="2" charset="-122"/>
              </a:rPr>
              <a:t>这篇小说所讲述的故事中的“变形异化”的结局有何不同？</a:t>
            </a:r>
            <a:endParaRPr lang="zh-CN" altLang="en-US" sz="3200" b="1">
              <a:latin typeface="Calibri"/>
              <a:ea typeface="宋体" panose="02010600030101010101" pitchFamily="2" charset="-122"/>
            </a:endParaRPr>
          </a:p>
        </p:txBody>
      </p:sp>
      <p:sp>
        <p:nvSpPr>
          <p:cNvPr id="3" name="文本框 2"/>
          <p:cNvSpPr txBox="1"/>
          <p:nvPr>
            <p:custDataLst>
              <p:tags r:id="rId4"/>
            </p:custDataLst>
          </p:nvPr>
        </p:nvSpPr>
        <p:spPr>
          <a:xfrm>
            <a:off x="551815" y="1700530"/>
            <a:ext cx="11167110" cy="439991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4000" b="1">
                <a:solidFill>
                  <a:srgbClr val="FF0000"/>
                </a:solidFill>
                <a:ea typeface="宋体" panose="02010600030101010101" pitchFamily="2" charset="-122"/>
              </a:rPr>
              <a:t>《变形记》中格里高尔的变形不仅是悲剧性的，而且形成一种荒诞，这种从现实生活中抽象出来的荒诞世界，虽然与人类的生活常识背道而驰，却反映了当时人类世界的一种内在的本质。这两篇小说的结局，虽然一个是喜剧，一个是悲剧，但都体现出了同样的消极思想，就是人对黑暗社会的无能为力。</a:t>
            </a:r>
            <a:endParaRPr lang="zh-CN" altLang="en-US" sz="4000" b="1">
              <a:solidFill>
                <a:srgbClr val="FF0000"/>
              </a:solidFill>
              <a:ea typeface="宋体" panose="02010600030101010101" pitchFamily="2"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91770" y="764540"/>
            <a:ext cx="11414125" cy="58356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8.</a:t>
            </a:r>
            <a:r>
              <a:rPr lang="zh-CN" sz="3200" b="1">
                <a:latin typeface="Calibri"/>
                <a:ea typeface="宋体" panose="02010600030101010101" pitchFamily="2" charset="-122"/>
              </a:rPr>
              <a:t>格里高尔的变形与成名之子的变形有何异同？</a:t>
            </a:r>
            <a:endParaRPr lang="zh-CN" altLang="en-US" sz="3200" b="1">
              <a:latin typeface="Calibri"/>
              <a:ea typeface="宋体" panose="02010600030101010101" pitchFamily="2" charset="-122"/>
            </a:endParaRPr>
          </a:p>
        </p:txBody>
      </p:sp>
      <p:sp>
        <p:nvSpPr>
          <p:cNvPr id="3" name="文本框 2"/>
          <p:cNvSpPr txBox="1"/>
          <p:nvPr>
            <p:custDataLst>
              <p:tags r:id="rId4"/>
            </p:custDataLst>
          </p:nvPr>
        </p:nvSpPr>
        <p:spPr>
          <a:xfrm>
            <a:off x="407670" y="1556385"/>
            <a:ext cx="11355705" cy="452310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en-US" altLang="zh-CN" sz="3200" b="1">
                <a:solidFill>
                  <a:srgbClr val="FF0000"/>
                </a:solidFill>
                <a:ea typeface="宋体" panose="02010600030101010101" pitchFamily="2" charset="-122"/>
              </a:rPr>
              <a:t>   </a:t>
            </a:r>
            <a:r>
              <a:rPr lang="zh-CN" sz="3200" b="1">
                <a:solidFill>
                  <a:srgbClr val="FF0000"/>
                </a:solidFill>
                <a:ea typeface="宋体" panose="02010600030101010101" pitchFamily="2" charset="-122"/>
              </a:rPr>
              <a:t>同：在这两个故事中，发生变形的主体都是一个家庭中儿子的角色。他们都是在肩负着巨大的压力或是恐惧的情况下发生变形的。</a:t>
            </a:r>
            <a:r>
              <a:rPr lang="en-US" altLang="zh-CN" sz="3200" b="1">
                <a:solidFill>
                  <a:srgbClr val="FF0000"/>
                </a:solidFill>
                <a:ea typeface="宋体" panose="02010600030101010101" pitchFamily="2" charset="-122"/>
              </a:rPr>
              <a:t>     </a:t>
            </a:r>
            <a:r>
              <a:rPr lang="zh-CN" sz="3200" b="1">
                <a:solidFill>
                  <a:srgbClr val="FF0000"/>
                </a:solidFill>
                <a:ea typeface="宋体" panose="02010600030101010101" pitchFamily="2" charset="-122"/>
              </a:rPr>
              <a:t>异：①格里高尔的变形是外形变了，但思想意识情感仍然正常；而成名之子的变形是身体虽在，魂灵却离身而去。②成名之子的变形是“自愿”的，是为挽救全家性命弥补自己的过失而自觉为之的；而格里高尔的变形是非自觉的，一觉醒来，已“面目全非”矣，尽管做了种种恢复人形的努力，却最终还是成了“非人”。
</a:t>
            </a:r>
            <a:endParaRPr lang="zh-CN" altLang="en-US" sz="3200" b="1">
              <a:solidFill>
                <a:srgbClr val="FF0000"/>
              </a:solidFill>
              <a:ea typeface="宋体" panose="02010600030101010101" pitchFamily="2"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479425" y="836930"/>
            <a:ext cx="10879455" cy="58356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9</a:t>
            </a:r>
            <a:r>
              <a:rPr lang="en-US" sz="3200" b="1">
                <a:latin typeface="Calibri"/>
                <a:ea typeface="宋体" panose="02010600030101010101" pitchFamily="2" charset="-122"/>
                <a:cs typeface="Times New Roman" panose="02020603050405020304" charset="0"/>
              </a:rPr>
              <a:t>.</a:t>
            </a:r>
            <a:r>
              <a:rPr lang="zh-CN" sz="3200" b="1">
                <a:latin typeface="Calibri"/>
                <a:ea typeface="宋体" panose="02010600030101010101" pitchFamily="2" charset="-122"/>
              </a:rPr>
              <a:t>你觉得“现代人的困境”指的是什么？</a:t>
            </a:r>
            <a:endParaRPr lang="zh-CN" altLang="en-US" sz="3200" b="1">
              <a:latin typeface="Calibri"/>
              <a:ea typeface="宋体" panose="02010600030101010101" pitchFamily="2" charset="-122"/>
            </a:endParaRPr>
          </a:p>
        </p:txBody>
      </p:sp>
      <p:sp>
        <p:nvSpPr>
          <p:cNvPr id="3" name="文本框 2"/>
          <p:cNvSpPr txBox="1"/>
          <p:nvPr>
            <p:custDataLst>
              <p:tags r:id="rId4"/>
            </p:custDataLst>
          </p:nvPr>
        </p:nvSpPr>
        <p:spPr>
          <a:xfrm>
            <a:off x="623570" y="1628775"/>
            <a:ext cx="11545570" cy="316928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0670"/>
            <a:r>
              <a:rPr lang="zh-CN" sz="4000" b="1">
                <a:solidFill>
                  <a:srgbClr val="FF0000"/>
                </a:solidFill>
                <a:ea typeface="宋体" panose="02010600030101010101" pitchFamily="2" charset="-122"/>
              </a:rPr>
              <a:t>孤立绝望①心理壁垒、怯懦逃避，孤独感；②工作压力、生活重负，压抑感；③人情冷漠、世态炎凉，陌生感；④艰难无助、焦虑痛苦，放逐感。
</a:t>
            </a:r>
            <a:endParaRPr lang="zh-CN" altLang="en-US" sz="4000" b="1">
              <a:solidFill>
                <a:srgbClr val="FF0000"/>
              </a:solidFill>
              <a:ea typeface="宋体" panose="02010600030101010101" pitchFamily="2"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335280" y="836930"/>
            <a:ext cx="11557635" cy="107632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sz="3200" b="1">
                <a:latin typeface="Calibri"/>
                <a:ea typeface="宋体" panose="02010600030101010101" pitchFamily="2" charset="-122"/>
              </a:rPr>
              <a:t>10.</a:t>
            </a:r>
            <a:r>
              <a:rPr lang="zh-CN" sz="3200" b="1">
                <a:latin typeface="Calibri"/>
                <a:ea typeface="宋体" panose="02010600030101010101" pitchFamily="2" charset="-122"/>
              </a:rPr>
              <a:t>从人物、情节、逻辑关系等角度，分析《变形记》与传统小说的不同，填充下面的表格。</a:t>
            </a:r>
            <a:endParaRPr lang="zh-CN" altLang="en-US" sz="3200" b="1">
              <a:latin typeface="Calibri"/>
              <a:ea typeface="宋体" panose="02010600030101010101" pitchFamily="2" charset="-122"/>
            </a:endParaRPr>
          </a:p>
        </p:txBody>
      </p:sp>
      <p:graphicFrame>
        <p:nvGraphicFramePr>
          <p:cNvPr id="3" name="表格 2"/>
          <p:cNvGraphicFramePr>
            <a:graphicFrameLocks noGrp="1"/>
          </p:cNvGraphicFramePr>
          <p:nvPr>
            <p:custDataLst>
              <p:tags r:id="rId4"/>
            </p:custDataLst>
          </p:nvPr>
        </p:nvGraphicFramePr>
        <p:xfrm>
          <a:off x="623570" y="1988820"/>
          <a:ext cx="10953750" cy="5024120"/>
        </p:xfrm>
        <a:graphic>
          <a:graphicData uri="http://schemas.openxmlformats.org/drawingml/2006/table">
            <a:tbl>
              <a:tblPr/>
              <a:tblGrid>
                <a:gridCol w="1851025"/>
                <a:gridCol w="4511675"/>
                <a:gridCol w="4591050"/>
              </a:tblGrid>
              <a:tr h="509270">
                <a:tc>
                  <a:txBody>
                    <a:bodyPr vert="horz" wrap="square"/>
                    <a:lstStyle/>
                    <a:p>
                      <a:pPr indent="0" algn="ctr">
                        <a:buNone/>
                      </a:pP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800" b="0">
                          <a:solidFill>
                            <a:srgbClr val="FF0000"/>
                          </a:solidFill>
                          <a:latin typeface="仿宋" panose="02010609060101010101" charset="-122"/>
                          <a:ea typeface="仿宋" panose="02010609060101010101" charset="-122"/>
                          <a:cs typeface="仿宋" panose="02010609060101010101" charset="-122"/>
                        </a:rPr>
                        <a:t>传统小说</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800" b="0">
                          <a:solidFill>
                            <a:srgbClr val="FF0000"/>
                          </a:solidFill>
                          <a:latin typeface="仿宋" panose="02010609060101010101" charset="-122"/>
                          <a:ea typeface="仿宋" panose="02010609060101010101" charset="-122"/>
                          <a:cs typeface="仿宋" panose="02010609060101010101" charset="-122"/>
                        </a:rPr>
                        <a:t>变形记</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527810">
                <a:tc>
                  <a:txBody>
                    <a:bodyPr vert="horz" wrap="square"/>
                    <a:lstStyle/>
                    <a:p>
                      <a:pPr indent="0" algn="ctr">
                        <a:buNone/>
                      </a:pPr>
                      <a:r>
                        <a:rPr lang="en-US" sz="2800" b="0">
                          <a:solidFill>
                            <a:srgbClr val="FF0000"/>
                          </a:solidFill>
                          <a:latin typeface="仿宋" panose="02010609060101010101" charset="-122"/>
                          <a:ea typeface="仿宋" panose="02010609060101010101" charset="-122"/>
                          <a:cs typeface="仿宋" panose="02010609060101010101" charset="-122"/>
                        </a:rPr>
                        <a:t> 人物 </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rgbClr val="FF0000"/>
                          </a:solidFill>
                          <a:latin typeface="仿宋" panose="02010609060101010101" charset="-122"/>
                          <a:ea typeface="仿宋" panose="02010609060101010101" charset="-122"/>
                          <a:cs typeface="仿宋" panose="02010609060101010101" charset="-122"/>
                        </a:rPr>
                        <a:t> 提供个性鲜明的人物形象。如《孔乙己》。</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rgbClr val="FF0000"/>
                          </a:solidFill>
                          <a:latin typeface="仿宋" panose="02010609060101010101" charset="-122"/>
                          <a:ea typeface="仿宋" panose="02010609060101010101" charset="-122"/>
                          <a:cs typeface="仿宋" panose="02010609060101010101" charset="-122"/>
                        </a:rPr>
                        <a:t>没有强烈的令人难忘的个性留下来，人物几乎都湮没在一片丑陋、冷漠之中。</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017905">
                <a:tc>
                  <a:txBody>
                    <a:bodyPr vert="horz" wrap="square"/>
                    <a:lstStyle/>
                    <a:p>
                      <a:pPr indent="0" algn="ctr">
                        <a:buNone/>
                      </a:pPr>
                      <a:r>
                        <a:rPr lang="en-US" sz="2800" b="0">
                          <a:solidFill>
                            <a:srgbClr val="FF0000"/>
                          </a:solidFill>
                          <a:latin typeface="仿宋" panose="02010609060101010101" charset="-122"/>
                          <a:ea typeface="仿宋" panose="02010609060101010101" charset="-122"/>
                          <a:cs typeface="仿宋" panose="02010609060101010101" charset="-122"/>
                        </a:rPr>
                        <a:t> 情节</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rgbClr val="FF0000"/>
                          </a:solidFill>
                          <a:latin typeface="仿宋" panose="02010609060101010101" charset="-122"/>
                          <a:ea typeface="仿宋" panose="02010609060101010101" charset="-122"/>
                          <a:cs typeface="仿宋" panose="02010609060101010101" charset="-122"/>
                        </a:rPr>
                        <a:t>跌宕起伏的情节线索贯穿始终，悬念叠出，引人入胜。如《项链》</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rgbClr val="FF0000"/>
                          </a:solidFill>
                          <a:latin typeface="仿宋" panose="02010609060101010101" charset="-122"/>
                          <a:ea typeface="仿宋" panose="02010609060101010101" charset="-122"/>
                          <a:cs typeface="仿宋" panose="02010609060101010101" charset="-122"/>
                        </a:rPr>
                        <a:t>写的是一-些具体琐碎的现实生活的细节，简直没有故事，没有情节。</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527810">
                <a:tc>
                  <a:txBody>
                    <a:bodyPr vert="horz" wrap="square"/>
                    <a:lstStyle/>
                    <a:p>
                      <a:pPr indent="0" algn="ctr">
                        <a:buNone/>
                      </a:pPr>
                      <a:r>
                        <a:rPr lang="en-US" sz="2800" b="0">
                          <a:solidFill>
                            <a:srgbClr val="FF0000"/>
                          </a:solidFill>
                          <a:latin typeface="仿宋" panose="02010609060101010101" charset="-122"/>
                          <a:ea typeface="仿宋" panose="02010609060101010101" charset="-122"/>
                          <a:cs typeface="仿宋" panose="02010609060101010101" charset="-122"/>
                        </a:rPr>
                        <a:t> 逻辑关系 </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rgbClr val="FF0000"/>
                          </a:solidFill>
                          <a:latin typeface="仿宋" panose="02010609060101010101" charset="-122"/>
                          <a:ea typeface="仿宋" panose="02010609060101010101" charset="-122"/>
                          <a:cs typeface="仿宋" panose="02010609060101010101" charset="-122"/>
                        </a:rPr>
                        <a:t> 遵循逻辑关系和因果关系 </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solidFill>
                            <a:srgbClr val="FF0000"/>
                          </a:solidFill>
                          <a:latin typeface="仿宋" panose="02010609060101010101" charset="-122"/>
                          <a:ea typeface="仿宋" panose="02010609060101010101" charset="-122"/>
                          <a:cs typeface="仿宋" panose="02010609060101010101" charset="-122"/>
                        </a:rPr>
                        <a:t>对事件的交代模糊，不指明具体的时间、地点和背景，泯灭了虚幻与现实生活的界限。</a:t>
                      </a:r>
                      <a:endParaRPr lang="en-US" altLang="en-US" sz="2800" b="0">
                        <a:solidFill>
                          <a:srgbClr val="FF0000"/>
                        </a:solidFill>
                        <a:latin typeface="仿宋" panose="02010609060101010101" charset="-122"/>
                        <a:ea typeface="仿宋" panose="02010609060101010101" charset="-122"/>
                        <a:cs typeface="仿宋" panose="0201060906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pic>
        <p:nvPicPr>
          <p:cNvPr id="9" name="图片 8"/>
          <p:cNvPicPr>
            <a:picLocks noChangeAspect="1"/>
          </p:cNvPicPr>
          <p:nvPr>
            <p:custDataLst>
              <p:tags r:id="rId4"/>
            </p:custDataLst>
          </p:nvPr>
        </p:nvPicPr>
        <p:blipFill>
          <a:blip r:embed="rId3"/>
          <a:stretch>
            <a:fillRect/>
          </a:stretch>
        </p:blipFill>
        <p:spPr>
          <a:xfrm>
            <a:off x="-74048" y="1067117"/>
            <a:ext cx="12192000" cy="4880836"/>
          </a:xfrm>
          <a:prstGeom prst="rect">
            <a:avLst/>
          </a:prstGeom>
        </p:spPr>
      </p:pic>
      <p:sp>
        <p:nvSpPr>
          <p:cNvPr id="10" name="文本框 3"/>
          <p:cNvSpPr txBox="1"/>
          <p:nvPr>
            <p:custDataLst>
              <p:tags r:id="rId5"/>
            </p:custDataLst>
          </p:nvPr>
        </p:nvSpPr>
        <p:spPr>
          <a:xfrm>
            <a:off x="4865225" y="603978"/>
            <a:ext cx="2313454" cy="2646878"/>
          </a:xfrm>
          <a:prstGeom prst="rect">
            <a:avLst/>
          </a:prstGeom>
          <a:noFill/>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a:lstStyle>
          <a:p>
            <a:r>
              <a:rPr lang="zh-CN" altLang="en-US" sz="16600">
                <a:cs typeface="+mn-ea"/>
                <a:sym typeface="+mn-lt"/>
              </a:rPr>
              <a:t>叁</a:t>
            </a:r>
          </a:p>
        </p:txBody>
      </p:sp>
      <p:sp>
        <p:nvSpPr>
          <p:cNvPr id="11" name="文本框 4"/>
          <p:cNvSpPr txBox="1"/>
          <p:nvPr>
            <p:custDataLst>
              <p:tags r:id="rId6"/>
            </p:custDataLst>
          </p:nvPr>
        </p:nvSpPr>
        <p:spPr>
          <a:xfrm>
            <a:off x="74047" y="4968783"/>
            <a:ext cx="12192000" cy="1200329"/>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9pPr>
          </a:lstStyle>
          <a:p>
            <a:pPr algn="ctr"/>
            <a:r>
              <a:rPr lang="zh-CN" altLang="en-US" sz="7200"/>
              <a:t>教考融合</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263525" y="751840"/>
            <a:ext cx="11716385" cy="569277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zh-CN" sz="2800" b="1">
                <a:ea typeface="宋体" panose="02010600030101010101" pitchFamily="2" charset="-122"/>
              </a:rPr>
              <a:t>（一）阅读下面的文字，完成</a:t>
            </a:r>
            <a:r>
              <a:rPr lang="en-US" sz="2800" b="1">
                <a:latin typeface="宋体" panose="02010600030101010101" pitchFamily="2" charset="-122"/>
                <a:ea typeface="宋体" panose="02010600030101010101" pitchFamily="2" charset="-122"/>
              </a:rPr>
              <a:t>1</a:t>
            </a:r>
            <a:r>
              <a:rPr lang="zh-CN" sz="2800" b="1">
                <a:ea typeface="宋体" panose="02010600030101010101" pitchFamily="2" charset="-122"/>
              </a:rPr>
              <a:t>～</a:t>
            </a:r>
            <a:r>
              <a:rPr lang="en-US" sz="2800" b="1">
                <a:latin typeface="宋体" panose="02010600030101010101" pitchFamily="2" charset="-122"/>
                <a:ea typeface="宋体" panose="02010600030101010101" pitchFamily="2" charset="-122"/>
              </a:rPr>
              <a:t>4 </a:t>
            </a:r>
            <a:r>
              <a:rPr lang="zh-CN" sz="2800" b="1">
                <a:ea typeface="宋体" panose="02010600030101010101" pitchFamily="2" charset="-122"/>
              </a:rPr>
              <a:t>题。</a:t>
            </a:r>
          </a:p>
          <a:p>
            <a:pPr indent="281940"/>
            <a:r>
              <a:rPr lang="en-US" altLang="zh-CN" sz="2800" b="1">
                <a:ea typeface="宋体" panose="02010600030101010101" pitchFamily="2" charset="-122"/>
              </a:rPr>
              <a:t>                                                     </a:t>
            </a:r>
            <a:r>
              <a:rPr lang="zh-CN" sz="2800" b="1">
                <a:ea typeface="宋体" panose="02010600030101010101" pitchFamily="2" charset="-122"/>
              </a:rPr>
              <a:t>变形记</a:t>
            </a:r>
          </a:p>
          <a:p>
            <a:pPr indent="281940"/>
            <a:r>
              <a:rPr lang="en-US" altLang="zh-CN" sz="2800" b="1">
                <a:ea typeface="宋体" panose="02010600030101010101" pitchFamily="2" charset="-122"/>
              </a:rPr>
              <a:t>                                                     </a:t>
            </a:r>
            <a:r>
              <a:rPr lang="zh-CN" sz="2800" b="1">
                <a:ea typeface="宋体" panose="02010600030101010101" pitchFamily="2" charset="-122"/>
              </a:rPr>
              <a:t>陈巨飞</a:t>
            </a:r>
            <a:r>
              <a:rPr lang="en-US" altLang="zh-CN" sz="2800" b="1">
                <a:ea typeface="宋体" panose="02010600030101010101" pitchFamily="2" charset="-122"/>
              </a:rPr>
              <a:t>       </a:t>
            </a:r>
            <a:r>
              <a:rPr lang="zh-CN" sz="2800" b="1">
                <a:ea typeface="宋体" panose="02010600030101010101" pitchFamily="2" charset="-122"/>
              </a:rPr>
              <a:t>王太贵做梦都没有想到自己醒来后变成了公众人物。</a:t>
            </a:r>
            <a:r>
              <a:rPr lang="en-US" altLang="zh-CN" sz="2800" b="1">
                <a:ea typeface="宋体" panose="02010600030101010101" pitchFamily="2" charset="-122"/>
              </a:rPr>
              <a:t>       </a:t>
            </a:r>
            <a:r>
              <a:rPr lang="zh-CN" sz="2800" b="1">
                <a:ea typeface="宋体" panose="02010600030101010101" pitchFamily="2" charset="-122"/>
              </a:rPr>
              <a:t>他努力地睁开眼睛，发现自己躺在病床上，一群人笑盈盈地、用他从未享受过的表情看着他。吴老三走了过来，他是王太贵的老板，一个包工头。平时一向比较张狂，这时，他拿着锦旗走到王太贵身边，蹲在病床前，把锦旗的另一端放在王太贵虚弱的手上。长枪短炮又咔嚓咔嚓地闪了一通。王太贵感到头晕目眩，闭上眼睛睡一觉再说。</a:t>
            </a:r>
            <a:r>
              <a:rPr lang="en-US" altLang="zh-CN" sz="2800" b="1">
                <a:ea typeface="宋体" panose="02010600030101010101" pitchFamily="2" charset="-122"/>
              </a:rPr>
              <a:t>      </a:t>
            </a:r>
            <a:r>
              <a:rPr lang="zh-CN" sz="2800" b="1">
                <a:ea typeface="宋体" panose="02010600030101010101" pitchFamily="2" charset="-122"/>
              </a:rPr>
              <a:t>等王太贵再次醒来时，已经是深更半夜了。他终于看清“见义勇为”四个烫金的大字。锦旗压着几份报纸，王太贵从报纸的大标题上骤然看到了自己的名字，这吓了他一跳。他抽出报纸一看，标题写着：农民工制服绑匪，王太贵大义灭亲。王太贵就大概知道自己为什么会躺在这里了。
</a:t>
            </a:r>
            <a:endParaRPr lang="zh-CN" altLang="en-US" sz="2800" b="1">
              <a:ea typeface="宋体" panose="02010600030101010101" pitchFamily="2"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19380" y="836930"/>
            <a:ext cx="11774805" cy="600075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altLang="zh-CN" sz="3200" b="1">
                <a:ea typeface="宋体" panose="02010600030101010101" pitchFamily="2" charset="-122"/>
              </a:rPr>
              <a:t>    </a:t>
            </a:r>
            <a:r>
              <a:rPr lang="zh-CN" sz="3200" b="1">
                <a:ea typeface="宋体" panose="02010600030101010101" pitchFamily="2" charset="-122"/>
              </a:rPr>
              <a:t>故事要从之前说起。</a:t>
            </a:r>
            <a:r>
              <a:rPr lang="en-US" altLang="zh-CN" sz="3200" b="1">
                <a:ea typeface="宋体" panose="02010600030101010101" pitchFamily="2" charset="-122"/>
              </a:rPr>
              <a:t>      </a:t>
            </a:r>
            <a:r>
              <a:rPr lang="zh-CN" sz="3200" b="1">
                <a:ea typeface="宋体" panose="02010600030101010101" pitchFamily="2" charset="-122"/>
              </a:rPr>
              <a:t>王太贵因吃苦耐劳而成为钢筋工带班班长。张勇是王太贵大舅的儿子，一直娇生惯养。为了给表弟盖房子，大舅还欠王太贵三万块钱呢。张勇心里也急，他在村里当个小电工，赚不了什么钱。在王太贵的说情下，张勇很快就成了吴老三手下的水电工。现在是商品经济时代，是买方市场。张勇接了这个差事后，身边就围满了各种推销建材的业务员。王太贵对张勇说，不能被别人的好处冲昏了头脑，工程验收不掉，自己就要吃大亏了。</a:t>
            </a:r>
            <a:r>
              <a:rPr lang="en-US" altLang="zh-CN" sz="3200" b="1">
                <a:ea typeface="宋体" panose="02010600030101010101" pitchFamily="2" charset="-122"/>
              </a:rPr>
              <a:t>      </a:t>
            </a:r>
            <a:r>
              <a:rPr lang="zh-CN" sz="3200" b="1">
                <a:ea typeface="宋体" panose="02010600030101010101" pitchFamily="2" charset="-122"/>
              </a:rPr>
              <a:t>张勇的活还真没验收掉。张勇越想越气，心想自己出来干了半年活，一开始信了业务员的哄骗，没通过验收也就算了，后来整改得很认真，凭什么吴老三不验收？就是想赖账！还打我，我看他就是黑心包工头</a:t>
            </a:r>
            <a:r>
              <a:rPr lang="en-US" sz="3200" b="1">
                <a:latin typeface="楷体" panose="02010609060101010101" pitchFamily="49" charset="-122"/>
                <a:ea typeface="宋体" panose="02010600030101010101" pitchFamily="2" charset="-122"/>
              </a:rPr>
              <a:t>……
</a:t>
            </a:r>
            <a:endParaRPr lang="en-US" altLang="en-US" sz="3200" b="1">
              <a:latin typeface="楷体" panose="02010609060101010101" pitchFamily="49" charset="-122"/>
              <a:ea typeface="宋体" panose="02010600030101010101" pitchFamily="2"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263525" y="836930"/>
            <a:ext cx="11673205" cy="569277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altLang="zh-CN" sz="2800" b="1">
                <a:ea typeface="宋体" panose="02010600030101010101" pitchFamily="2" charset="-122"/>
              </a:rPr>
              <a:t>     </a:t>
            </a:r>
            <a:r>
              <a:rPr lang="zh-CN" sz="2800" b="1">
                <a:ea typeface="宋体" panose="02010600030101010101" pitchFamily="2" charset="-122"/>
              </a:rPr>
              <a:t>张勇气不过，三杯酒下肚，各种委屈涌上心头。正当吴老三向客人介绍工程进展情况时，张勇一把揪住吴老三，腾地从背后抽出菜刀将他绑架了。就在警察多项营救方案失败、大家一筹莫展之际，一个人却突然从天而降，重重地落在张勇的身上。巨大的惯性撞开了吴老三，直接把张勇扑倒在地上。等大家缓过神，发现张勇在这个人身下一动不动，汩汩地流着鲜血。</a:t>
            </a:r>
            <a:r>
              <a:rPr lang="en-US" altLang="zh-CN" sz="2800" b="1">
                <a:ea typeface="宋体" panose="02010600030101010101" pitchFamily="2" charset="-122"/>
              </a:rPr>
              <a:t>       </a:t>
            </a:r>
            <a:r>
              <a:rPr lang="zh-CN" sz="2800" b="1">
                <a:ea typeface="宋体" panose="02010600030101010101" pitchFamily="2" charset="-122"/>
              </a:rPr>
              <a:t>报道后面，王太贵看到记者的名字，他叫胡文。他决定天亮联系胡文，说明真实情况，再按事实报道。</a:t>
            </a:r>
            <a:r>
              <a:rPr lang="en-US" altLang="zh-CN" sz="2800" b="1">
                <a:ea typeface="宋体" panose="02010600030101010101" pitchFamily="2" charset="-122"/>
              </a:rPr>
              <a:t>       </a:t>
            </a:r>
            <a:r>
              <a:rPr lang="zh-CN" sz="2800" b="1">
                <a:ea typeface="宋体" panose="02010600030101010101" pitchFamily="2" charset="-122"/>
              </a:rPr>
              <a:t>事实是：王太贵正在高高的脚手架上轧钢筋，叫张勇不要冲动，放下菜刀，他就朝脚手架的边缘挪了挪，没想到一时不慎，从五层楼上摔下，落到张勇的头上，出于偶然救下了吴老三，压死了张勇，这才捡了自己一条命。当然不是见义勇为，更不是什么大义灭亲。这个报道要是被家人或是大舅看见了，还指不定会发生什么误会。
</a:t>
            </a:r>
            <a:endParaRPr lang="zh-CN" altLang="en-US" sz="2800" b="1">
              <a:ea typeface="宋体" panose="02010600030101010101" pitchFamily="2"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19380" y="836930"/>
            <a:ext cx="11876405" cy="600075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81940"/>
            <a:r>
              <a:rPr lang="en-US" altLang="zh-CN" sz="3200" b="1">
                <a:ea typeface="宋体" panose="02010600030101010101" pitchFamily="2" charset="-122"/>
              </a:rPr>
              <a:t>     </a:t>
            </a:r>
            <a:r>
              <a:rPr lang="zh-CN" sz="3200" b="1">
                <a:ea typeface="宋体" panose="02010600030101010101" pitchFamily="2" charset="-122"/>
              </a:rPr>
              <a:t>第二天上午十点多的时候，王太贵醒了。病房里多了一个五十多岁的壳顶男人，他说他叫胡文，报道是他写的，应上级要求，想再作深入报道……王太贵心想，怎么就送上门来了。</a:t>
            </a:r>
            <a:r>
              <a:rPr lang="en-US" altLang="zh-CN" sz="3200" b="1">
                <a:ea typeface="宋体" panose="02010600030101010101" pitchFamily="2" charset="-122"/>
              </a:rPr>
              <a:t>       </a:t>
            </a:r>
            <a:r>
              <a:rPr lang="zh-CN" sz="3200" b="1">
                <a:ea typeface="宋体" panose="02010600030101010101" pitchFamily="2" charset="-122"/>
              </a:rPr>
              <a:t>王太贵向胡文说明了真实情况。他说，我害死表弟，还成了英雄，家里人怎么看我？胡文说，你说了谁会信？如果说出事实，你大舅一家仍然要找你麻烦，社会上反而会笑话你。一旦知道你是因为看热闹摔下去的，这些鲜花、水果就会变成唾沫，直接把你淹死。你把挣来的钱孝敬你大舅一家，我再帮你证明。这样于你、于我、于大家，都很有好处。</a:t>
            </a:r>
            <a:r>
              <a:rPr lang="en-US" altLang="zh-CN" sz="3200" b="1">
                <a:ea typeface="宋体" panose="02010600030101010101" pitchFamily="2" charset="-122"/>
              </a:rPr>
              <a:t>      </a:t>
            </a:r>
            <a:r>
              <a:rPr lang="zh-CN" sz="3200" b="1">
                <a:ea typeface="宋体" panose="02010600030101010101" pitchFamily="2" charset="-122"/>
              </a:rPr>
              <a:t>他也想了想，胡文说的好像真有些道理。可是这样“顺其自然”，心里又很不安。老婆说自己都回娘家了，大舅和大舅妈吵得受不了……
</a:t>
            </a:r>
            <a:endParaRPr lang="zh-CN" altLang="en-US" sz="3200" b="1">
              <a:ea typeface="宋体" panose="02010600030101010101" pitchFamily="2" charset="-122"/>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https://d.book118.com/985242231342011104</a:t>
            </a:r>
          </a:p>
        </p:txBody>
      </p:sp>
    </p:spTree>
  </p:cSld>
  <p:clrMapOvr>
    <a:masterClrMapping/>
  </p:clrMapOvr>
  <p:transition/>
  <p:timing/>
</p:sld>
</file>

<file path=ppt/tags/tag1.xml><?xml version="1.0" encoding="utf-8"?>
<p:tagLst xmlns:p="http://schemas.openxmlformats.org/presentationml/2006/main">
  <p:tag name="AS_UNIQUEID" val="1082"/>
</p:tagLst>
</file>

<file path=ppt/tags/tag2.xml><?xml version="1.0" encoding="utf-8"?>
<p:tagLst xmlns:p="http://schemas.openxmlformats.org/presentationml/2006/main">
  <p:tag name="AS_UNIQUEID" val="1083"/>
</p:tagLst>
</file>

<file path=ppt/tags/tag3.xml><?xml version="1.0" encoding="utf-8"?>
<p:tagLst xmlns:p="http://schemas.openxmlformats.org/presentationml/2006/main">
  <p:tag name="AS_UNIQUEID" val="1084"/>
</p:tagLst>
</file>

<file path=ppt/tags/tag4.xml><?xml version="1.0" encoding="utf-8"?>
<p:tagLst xmlns:p="http://schemas.openxmlformats.org/presentationml/2006/main">
  <p:tag name="AS_UNIQUEID" val="1085"/>
</p:tagLst>
</file>

<file path=ppt/tags/tag5.xml><?xml version="1.0" encoding="utf-8"?>
<p:tagLst xmlns:p="http://schemas.openxmlformats.org/presentationml/2006/main">
  <p:tag name="AS_UNIQUEID" val="1086"/>
</p:tagLst>
</file>

<file path=ppt/tags/tag6.xml><?xml version="1.0" encoding="utf-8"?>
<p:tagLst xmlns:p="http://schemas.openxmlformats.org/presentationml/2006/main">
  <p:tag name="AS_UNIQUEID" val="1087"/>
</p:tagLst>
</file>

<file path=ppt/tags/tag7.xml><?xml version="1.0" encoding="utf-8"?>
<p:tagLst xmlns:p="http://schemas.openxmlformats.org/presentationml/2006/main">
  <p:tag name="AS_UNIQUEID" val="1088"/>
</p:tagLst>
</file>

<file path=ppt/tags/tag8.xml><?xml version="1.0" encoding="utf-8"?>
<p:tagLst xmlns:p="http://schemas.openxmlformats.org/presentationml/2006/main">
  <p:tag name="AS_UNIQUEID" val="1089"/>
</p:tagLst>
</file>

<file path=ppt/tags/tag9.xml><?xml version="1.0" encoding="utf-8"?>
<p:tagLst xmlns:p="http://schemas.openxmlformats.org/presentationml/2006/main">
  <p:tag name="AS_UNIQUEID" val="1090"/>
</p:tagLst>
</file>

<file path=ppt/tags/tag10.xml><?xml version="1.0" encoding="utf-8"?>
<p:tagLst xmlns:p="http://schemas.openxmlformats.org/presentationml/2006/main">
  <p:tag name="AS_UNIQUEID" val="1091"/>
</p:tagLst>
</file>

<file path=ppt/tags/tag11.xml><?xml version="1.0" encoding="utf-8"?>
<p:tagLst xmlns:p="http://schemas.openxmlformats.org/presentationml/2006/main">
  <p:tag name="AS_UNIQUEID" val="1092"/>
</p:tagLst>
</file>

<file path=ppt/tags/tag12.xml><?xml version="1.0" encoding="utf-8"?>
<p:tagLst xmlns:p="http://schemas.openxmlformats.org/presentationml/2006/main">
  <p:tag name="AS_UNIQUEID" val="1093"/>
</p:tagLst>
</file>

<file path=ppt/tags/tag13.xml><?xml version="1.0" encoding="utf-8"?>
<p:tagLst xmlns:p="http://schemas.openxmlformats.org/presentationml/2006/main">
  <p:tag name="AS_UNIQUEID" val="1094"/>
</p:tagLst>
</file>

<file path=ppt/tags/tag14.xml><?xml version="1.0" encoding="utf-8"?>
<p:tagLst xmlns:p="http://schemas.openxmlformats.org/presentationml/2006/main">
  <p:tag name="AS_UNIQUEID" val="1095"/>
</p:tagLst>
</file>

<file path=ppt/tags/tag15.xml><?xml version="1.0" encoding="utf-8"?>
<p:tagLst xmlns:p="http://schemas.openxmlformats.org/presentationml/2006/main">
  <p:tag name="AS_UNIQUEID" val="1096"/>
</p:tagLst>
</file>

<file path=ppt/tags/tag16.xml><?xml version="1.0" encoding="utf-8"?>
<p:tagLst xmlns:p="http://schemas.openxmlformats.org/presentationml/2006/main">
  <p:tag name="AS_UNIQUEID" val="1097"/>
</p:tagLst>
</file>

<file path=ppt/tags/tag17.xml><?xml version="1.0" encoding="utf-8"?>
<p:tagLst xmlns:p="http://schemas.openxmlformats.org/presentationml/2006/main">
  <p:tag name="AS_UNIQUEID" val="1098"/>
</p:tagLst>
</file>

<file path=ppt/tags/tag18.xml><?xml version="1.0" encoding="utf-8"?>
<p:tagLst xmlns:p="http://schemas.openxmlformats.org/presentationml/2006/main">
  <p:tag name="AS_UNIQUEID" val="1099"/>
</p:tagLst>
</file>

<file path=ppt/tags/tag19.xml><?xml version="1.0" encoding="utf-8"?>
<p:tagLst xmlns:p="http://schemas.openxmlformats.org/presentationml/2006/main">
  <p:tag name="AS_UNIQUEID" val="1100"/>
</p:tagLst>
</file>

<file path=ppt/tags/tag20.xml><?xml version="1.0" encoding="utf-8"?>
<p:tagLst xmlns:p="http://schemas.openxmlformats.org/presentationml/2006/main">
  <p:tag name="AS_UNIQUEID" val="1101"/>
</p:tagLst>
</file>

<file path=ppt/tags/tag21.xml><?xml version="1.0" encoding="utf-8"?>
<p:tagLst xmlns:p="http://schemas.openxmlformats.org/presentationml/2006/main">
  <p:tag name="AS_UNIQUEID" val="1102"/>
</p:tagLst>
</file>

<file path=ppt/tags/tag22.xml><?xml version="1.0" encoding="utf-8"?>
<p:tagLst xmlns:p="http://schemas.openxmlformats.org/presentationml/2006/main">
  <p:tag name="AS_UNIQUEID" val="1103"/>
</p:tagLst>
</file>

<file path=ppt/tags/tag23.xml><?xml version="1.0" encoding="utf-8"?>
<p:tagLst xmlns:p="http://schemas.openxmlformats.org/presentationml/2006/main">
  <p:tag name="AS_UNIQUEID" val="1104"/>
</p:tagLst>
</file>

<file path=ppt/tags/tag24.xml><?xml version="1.0" encoding="utf-8"?>
<p:tagLst xmlns:p="http://schemas.openxmlformats.org/presentationml/2006/main">
  <p:tag name="AS_UNIQUEID" val="1105"/>
</p:tagLst>
</file>

<file path=ppt/tags/tag25.xml><?xml version="1.0" encoding="utf-8"?>
<p:tagLst xmlns:p="http://schemas.openxmlformats.org/presentationml/2006/main">
  <p:tag name="AS_UNIQUEID" val="1106"/>
</p:tagLst>
</file>

<file path=ppt/tags/tag26.xml><?xml version="1.0" encoding="utf-8"?>
<p:tagLst xmlns:p="http://schemas.openxmlformats.org/presentationml/2006/main">
  <p:tag name="AS_UNIQUEID" val="1107"/>
</p:tagLst>
</file>

<file path=ppt/tags/tag27.xml><?xml version="1.0" encoding="utf-8"?>
<p:tagLst xmlns:p="http://schemas.openxmlformats.org/presentationml/2006/main">
  <p:tag name="AS_UNIQUEID" val="1108"/>
</p:tagLst>
</file>

<file path=ppt/tags/tag28.xml><?xml version="1.0" encoding="utf-8"?>
<p:tagLst xmlns:p="http://schemas.openxmlformats.org/presentationml/2006/main">
  <p:tag name="AS_UNIQUEID" val="1109"/>
</p:tagLst>
</file>

<file path=ppt/tags/tag29.xml><?xml version="1.0" encoding="utf-8"?>
<p:tagLst xmlns:p="http://schemas.openxmlformats.org/presentationml/2006/main">
  <p:tag name="AS_UNIQUEID" val="1110"/>
</p:tagLst>
</file>

<file path=ppt/tags/tag30.xml><?xml version="1.0" encoding="utf-8"?>
<p:tagLst xmlns:p="http://schemas.openxmlformats.org/presentationml/2006/main">
  <p:tag name="AS_UNIQUEID" val="1111"/>
</p:tagLst>
</file>

<file path=ppt/tags/tag31.xml><?xml version="1.0" encoding="utf-8"?>
<p:tagLst xmlns:p="http://schemas.openxmlformats.org/presentationml/2006/main">
  <p:tag name="AS_UNIQUEID" val="1112"/>
</p:tagLst>
</file>

<file path=ppt/tags/tag32.xml><?xml version="1.0" encoding="utf-8"?>
<p:tagLst xmlns:p="http://schemas.openxmlformats.org/presentationml/2006/main">
  <p:tag name="AS_UNIQUEID" val="1113"/>
</p:tagLst>
</file>

<file path=ppt/tags/tag33.xml><?xml version="1.0" encoding="utf-8"?>
<p:tagLst xmlns:p="http://schemas.openxmlformats.org/presentationml/2006/main">
  <p:tag name="AS_UNIQUEID" val="1114"/>
</p:tagLst>
</file>

<file path=ppt/tags/tag34.xml><?xml version="1.0" encoding="utf-8"?>
<p:tagLst xmlns:p="http://schemas.openxmlformats.org/presentationml/2006/main">
  <p:tag name="AS_UNIQUEID" val="1115"/>
</p:tagLst>
</file>

<file path=ppt/tags/tag35.xml><?xml version="1.0" encoding="utf-8"?>
<p:tagLst xmlns:p="http://schemas.openxmlformats.org/presentationml/2006/main">
  <p:tag name="AS_UNIQUEID" val="1116"/>
</p:tagLst>
</file>

<file path=ppt/tags/tag36.xml><?xml version="1.0" encoding="utf-8"?>
<p:tagLst xmlns:p="http://schemas.openxmlformats.org/presentationml/2006/main">
  <p:tag name="AS_UNIQUEID" val="1117"/>
</p:tagLst>
</file>

<file path=ppt/tags/tag37.xml><?xml version="1.0" encoding="utf-8"?>
<p:tagLst xmlns:p="http://schemas.openxmlformats.org/presentationml/2006/main">
  <p:tag name="AS_UNIQUEID" val="1118"/>
</p:tagLst>
</file>

<file path=ppt/tags/tag38.xml><?xml version="1.0" encoding="utf-8"?>
<p:tagLst xmlns:p="http://schemas.openxmlformats.org/presentationml/2006/main">
  <p:tag name="AS_UNIQUEID" val="1119"/>
</p:tagLst>
</file>

<file path=ppt/tags/tag39.xml><?xml version="1.0" encoding="utf-8"?>
<p:tagLst xmlns:p="http://schemas.openxmlformats.org/presentationml/2006/main">
  <p:tag name="AS_UNIQUEID" val="1120"/>
</p:tagLst>
</file>

<file path=ppt/tags/tag40.xml><?xml version="1.0" encoding="utf-8"?>
<p:tagLst xmlns:p="http://schemas.openxmlformats.org/presentationml/2006/main">
  <p:tag name="AS_UNIQUEID" val="1121"/>
</p:tagLst>
</file>

<file path=ppt/tags/tag41.xml><?xml version="1.0" encoding="utf-8"?>
<p:tagLst xmlns:p="http://schemas.openxmlformats.org/presentationml/2006/main">
  <p:tag name="AS_UNIQUEID" val="1122"/>
</p:tagLst>
</file>

<file path=ppt/tags/tag42.xml><?xml version="1.0" encoding="utf-8"?>
<p:tagLst xmlns:p="http://schemas.openxmlformats.org/presentationml/2006/main">
  <p:tag name="AS_UNIQUEID" val="1123"/>
</p:tagLst>
</file>

<file path=ppt/tags/tag43.xml><?xml version="1.0" encoding="utf-8"?>
<p:tagLst xmlns:p="http://schemas.openxmlformats.org/presentationml/2006/main">
  <p:tag name="AS_UNIQUEID" val="1124"/>
</p:tagLst>
</file>

<file path=ppt/tags/tag44.xml><?xml version="1.0" encoding="utf-8"?>
<p:tagLst xmlns:p="http://schemas.openxmlformats.org/presentationml/2006/main">
  <p:tag name="AS_UNIQUEID" val="1125"/>
</p:tagLst>
</file>

<file path=ppt/tags/tag45.xml><?xml version="1.0" encoding="utf-8"?>
<p:tagLst xmlns:p="http://schemas.openxmlformats.org/presentationml/2006/main">
  <p:tag name="AS_UNIQUEID" val="1126"/>
</p:tagLst>
</file>

<file path=ppt/tags/tag46.xml><?xml version="1.0" encoding="utf-8"?>
<p:tagLst xmlns:p="http://schemas.openxmlformats.org/presentationml/2006/main">
  <p:tag name="AS_UNIQUEID" val="1127"/>
</p:tagLst>
</file>

<file path=ppt/tags/tag47.xml><?xml version="1.0" encoding="utf-8"?>
<p:tagLst xmlns:p="http://schemas.openxmlformats.org/presentationml/2006/main">
  <p:tag name="AS_UNIQUEID" val="1128"/>
</p:tagLst>
</file>

<file path=ppt/tags/tag48.xml><?xml version="1.0" encoding="utf-8"?>
<p:tagLst xmlns:p="http://schemas.openxmlformats.org/presentationml/2006/main">
  <p:tag name="AS_UNIQUEID" val="1129"/>
</p:tagLst>
</file>

<file path=ppt/tags/tag49.xml><?xml version="1.0" encoding="utf-8"?>
<p:tagLst xmlns:p="http://schemas.openxmlformats.org/presentationml/2006/main">
  <p:tag name="AS_UNIQUEID" val="1130"/>
</p:tagLst>
</file>

<file path=ppt/tags/tag50.xml><?xml version="1.0" encoding="utf-8"?>
<p:tagLst xmlns:p="http://schemas.openxmlformats.org/presentationml/2006/main">
  <p:tag name="AS_UNIQUEID" val="1131"/>
</p:tagLst>
</file>

<file path=ppt/tags/tag51.xml><?xml version="1.0" encoding="utf-8"?>
<p:tagLst xmlns:p="http://schemas.openxmlformats.org/presentationml/2006/main">
  <p:tag name="AS_UNIQUEID" val="1132"/>
</p:tagLst>
</file>

<file path=ppt/tags/tag52.xml><?xml version="1.0" encoding="utf-8"?>
<p:tagLst xmlns:p="http://schemas.openxmlformats.org/presentationml/2006/main">
  <p:tag name="AS_UNIQUEID" val="1133"/>
</p:tagLst>
</file>

<file path=ppt/tags/tag53.xml><?xml version="1.0" encoding="utf-8"?>
<p:tagLst xmlns:p="http://schemas.openxmlformats.org/presentationml/2006/main">
  <p:tag name="AS_UNIQUEID" val="1134"/>
</p:tagLst>
</file>

<file path=ppt/tags/tag54.xml><?xml version="1.0" encoding="utf-8"?>
<p:tagLst xmlns:p="http://schemas.openxmlformats.org/presentationml/2006/main">
  <p:tag name="AS_UNIQUEID" val="1135"/>
</p:tagLst>
</file>

<file path=ppt/tags/tag55.xml><?xml version="1.0" encoding="utf-8"?>
<p:tagLst xmlns:p="http://schemas.openxmlformats.org/presentationml/2006/main">
  <p:tag name="AS_UNIQUEID" val="1136"/>
</p:tagLst>
</file>

<file path=ppt/tags/tag56.xml><?xml version="1.0" encoding="utf-8"?>
<p:tagLst xmlns:p="http://schemas.openxmlformats.org/presentationml/2006/main">
  <p:tag name="AS_UNIQUEID" val="1137"/>
</p:tagLst>
</file>

<file path=ppt/tags/tag57.xml><?xml version="1.0" encoding="utf-8"?>
<p:tagLst xmlns:p="http://schemas.openxmlformats.org/presentationml/2006/main">
  <p:tag name="AS_UNIQUEID" val="1138"/>
</p:tagLst>
</file>

<file path=ppt/tags/tag58.xml><?xml version="1.0" encoding="utf-8"?>
<p:tagLst xmlns:p="http://schemas.openxmlformats.org/presentationml/2006/main">
  <p:tag name="AS_UNIQUEID" val="1139"/>
</p:tagLst>
</file>

<file path=ppt/tags/tag59.xml><?xml version="1.0" encoding="utf-8"?>
<p:tagLst xmlns:p="http://schemas.openxmlformats.org/presentationml/2006/main">
  <p:tag name="AS_UNIQUEID" val="1140"/>
</p:tagLst>
</file>

<file path=ppt/tags/tag60.xml><?xml version="1.0" encoding="utf-8"?>
<p:tagLst xmlns:p="http://schemas.openxmlformats.org/presentationml/2006/main">
  <p:tag name="AS_UNIQUEID" val="1141"/>
</p:tagLst>
</file>

<file path=ppt/tags/tag61.xml><?xml version="1.0" encoding="utf-8"?>
<p:tagLst xmlns:p="http://schemas.openxmlformats.org/presentationml/2006/main">
  <p:tag name="AS_UNIQUEID" val="1142"/>
</p:tagLst>
</file>

<file path=ppt/tags/tag62.xml><?xml version="1.0" encoding="utf-8"?>
<p:tagLst xmlns:p="http://schemas.openxmlformats.org/presentationml/2006/main">
  <p:tag name="AS_UNIQUEID" val="1143"/>
</p:tagLst>
</file>

<file path=ppt/tags/tag63.xml><?xml version="1.0" encoding="utf-8"?>
<p:tagLst xmlns:p="http://schemas.openxmlformats.org/presentationml/2006/main">
  <p:tag name="AS_UNIQUEID" val="1144"/>
</p:tagLst>
</file>

<file path=ppt/tags/tag64.xml><?xml version="1.0" encoding="utf-8"?>
<p:tagLst xmlns:p="http://schemas.openxmlformats.org/presentationml/2006/main">
  <p:tag name="AS_UNIQUEID" val="1145"/>
</p:tagLst>
</file>

<file path=ppt/tags/tag65.xml><?xml version="1.0" encoding="utf-8"?>
<p:tagLst xmlns:p="http://schemas.openxmlformats.org/presentationml/2006/main">
  <p:tag name="AS_UNIQUEID" val="1146"/>
</p:tagLst>
</file>

<file path=ppt/tags/tag66.xml><?xml version="1.0" encoding="utf-8"?>
<p:tagLst xmlns:p="http://schemas.openxmlformats.org/presentationml/2006/main">
  <p:tag name="AS_UNIQUEID" val="1147"/>
</p:tagLst>
</file>

<file path=ppt/tags/tag67.xml><?xml version="1.0" encoding="utf-8"?>
<p:tagLst xmlns:p="http://schemas.openxmlformats.org/presentationml/2006/main">
  <p:tag name="AS_UNIQUEID" val="1148"/>
</p:tagLst>
</file>

<file path=ppt/tags/tag68.xml><?xml version="1.0" encoding="utf-8"?>
<p:tagLst xmlns:p="http://schemas.openxmlformats.org/presentationml/2006/main">
  <p:tag name="AS_UNIQUEID" val="1149"/>
</p:tagLst>
</file>

<file path=ppt/tags/tag69.xml><?xml version="1.0" encoding="utf-8"?>
<p:tagLst xmlns:p="http://schemas.openxmlformats.org/presentationml/2006/main">
  <p:tag name="AS_UNIQUEID" val="1150"/>
</p:tagLst>
</file>

<file path=ppt/tags/tag70.xml><?xml version="1.0" encoding="utf-8"?>
<p:tagLst xmlns:p="http://schemas.openxmlformats.org/presentationml/2006/main">
  <p:tag name="AS_UNIQUEID" val="1151"/>
</p:tagLst>
</file>

<file path=ppt/tags/tag71.xml><?xml version="1.0" encoding="utf-8"?>
<p:tagLst xmlns:p="http://schemas.openxmlformats.org/presentationml/2006/main">
  <p:tag name="AS_UNIQUEID" val="1152"/>
</p:tagLst>
</file>

<file path=ppt/tags/tag72.xml><?xml version="1.0" encoding="utf-8"?>
<p:tagLst xmlns:p="http://schemas.openxmlformats.org/presentationml/2006/main">
  <p:tag name="AS_UNIQUEID" val="1153"/>
</p:tagLst>
</file>

<file path=ppt/tags/tag73.xml><?xml version="1.0" encoding="utf-8"?>
<p:tagLst xmlns:p="http://schemas.openxmlformats.org/presentationml/2006/main">
  <p:tag name="AS_UNIQUEID" val="1154"/>
</p:tagLst>
</file>

<file path=ppt/tags/tag74.xml><?xml version="1.0" encoding="utf-8"?>
<p:tagLst xmlns:p="http://schemas.openxmlformats.org/presentationml/2006/main">
  <p:tag name="AS_UNIQUEID" val="1155"/>
</p:tagLst>
</file>

<file path=ppt/tags/tag75.xml><?xml version="1.0" encoding="utf-8"?>
<p:tagLst xmlns:p="http://schemas.openxmlformats.org/presentationml/2006/main">
  <p:tag name="AS_UNIQUEID" val="1156"/>
</p:tagLst>
</file>

<file path=ppt/tags/tag76.xml><?xml version="1.0" encoding="utf-8"?>
<p:tagLst xmlns:p="http://schemas.openxmlformats.org/presentationml/2006/main">
  <p:tag name="AS_UNIQUEID" val="962"/>
</p:tagLst>
</file>

<file path=ppt/tags/tag77.xml><?xml version="1.0" encoding="utf-8"?>
<p:tagLst xmlns:p="http://schemas.openxmlformats.org/presentationml/2006/main">
  <p:tag name="AS_UNIQUEID" val="963"/>
</p:tagLst>
</file>

<file path=ppt/tags/tag78.xml><?xml version="1.0" encoding="utf-8"?>
<p:tagLst xmlns:p="http://schemas.openxmlformats.org/presentationml/2006/main">
  <p:tag name="AS_UNIQUEID" val="964"/>
</p:tagLst>
</file>

<file path=ppt/tags/tag79.xml><?xml version="1.0" encoding="utf-8"?>
<p:tagLst xmlns:p="http://schemas.openxmlformats.org/presentationml/2006/main">
  <p:tag name="AS_UNIQUEID" val="965"/>
</p:tagLst>
</file>

<file path=ppt/tags/tag80.xml><?xml version="1.0" encoding="utf-8"?>
<p:tagLst xmlns:p="http://schemas.openxmlformats.org/presentationml/2006/main">
  <p:tag name="AS_UNIQUEID" val="966"/>
</p:tagLst>
</file>

<file path=ppt/tags/tag81.xml><?xml version="1.0" encoding="utf-8"?>
<p:tagLst xmlns:p="http://schemas.openxmlformats.org/presentationml/2006/main">
  <p:tag name="AS_UNIQUEID" val="967"/>
</p:tagLst>
</file>

<file path=ppt/tags/tag82.xml><?xml version="1.0" encoding="utf-8"?>
<p:tagLst xmlns:p="http://schemas.openxmlformats.org/presentationml/2006/main">
  <p:tag name="AS_UNIQUEID" val="968"/>
</p:tagLst>
</file>

<file path=ppt/tags/tag83.xml><?xml version="1.0" encoding="utf-8"?>
<p:tagLst xmlns:p="http://schemas.openxmlformats.org/presentationml/2006/main">
  <p:tag name="AS_UNIQUEID" val="969"/>
</p:tagLst>
</file>

<file path=ppt/tags/tag84.xml><?xml version="1.0" encoding="utf-8"?>
<p:tagLst xmlns:p="http://schemas.openxmlformats.org/presentationml/2006/main">
  <p:tag name="AS_UNIQUEID" val="970"/>
</p:tagLst>
</file>

<file path=ppt/tags/tag85.xml><?xml version="1.0" encoding="utf-8"?>
<p:tagLst xmlns:p="http://schemas.openxmlformats.org/presentationml/2006/main">
  <p:tag name="AS_UNIQUEID" val="971"/>
</p:tagLst>
</file>

<file path=ppt/tags/tag86.xml><?xml version="1.0" encoding="utf-8"?>
<p:tagLst xmlns:p="http://schemas.openxmlformats.org/presentationml/2006/main">
  <p:tag name="AS_UNIQUEID" val="972"/>
</p:tagLst>
</file>

<file path=ppt/tags/tag87.xml><?xml version="1.0" encoding="utf-8"?>
<p:tagLst xmlns:p="http://schemas.openxmlformats.org/presentationml/2006/main">
  <p:tag name="AS_UNIQUEID" val="973"/>
</p:tagLst>
</file>

<file path=ppt/tags/tag88.xml><?xml version="1.0" encoding="utf-8"?>
<p:tagLst xmlns:p="http://schemas.openxmlformats.org/presentationml/2006/main">
  <p:tag name="AS_UNIQUEID" val="974"/>
</p:tagLst>
</file>

<file path=ppt/tags/tag89.xml><?xml version="1.0" encoding="utf-8"?>
<p:tagLst xmlns:p="http://schemas.openxmlformats.org/presentationml/2006/main">
  <p:tag name="AS_UNIQUEID" val="975"/>
</p:tagLst>
</file>

<file path=ppt/tags/tag90.xml><?xml version="1.0" encoding="utf-8"?>
<p:tagLst xmlns:p="http://schemas.openxmlformats.org/presentationml/2006/main">
  <p:tag name="AS_UNIQUEID" val="976"/>
</p:tagLst>
</file>

<file path=ppt/tags/tag91.xml><?xml version="1.0" encoding="utf-8"?>
<p:tagLst xmlns:p="http://schemas.openxmlformats.org/presentationml/2006/main">
  <p:tag name="AS_UNIQUEID" val="977"/>
</p:tagLst>
</file>

<file path=ppt/tags/tag92.xml><?xml version="1.0" encoding="utf-8"?>
<p:tagLst xmlns:p="http://schemas.openxmlformats.org/presentationml/2006/main">
  <p:tag name="AS_UNIQUEID" val="978"/>
</p:tagLst>
</file>

<file path=ppt/tags/tag93.xml><?xml version="1.0" encoding="utf-8"?>
<p:tagLst xmlns:p="http://schemas.openxmlformats.org/presentationml/2006/main">
  <p:tag name="AS_UNIQUEID" val="979"/>
</p:tagLst>
</file>

<file path=ppt/tags/tag94.xml><?xml version="1.0" encoding="utf-8"?>
<p:tagLst xmlns:p="http://schemas.openxmlformats.org/presentationml/2006/main">
  <p:tag name="AS_UNIQUEID" val="980"/>
</p:tagLst>
</file>

<file path=ppt/tags/tag95.xml><?xml version="1.0" encoding="utf-8"?>
<p:tagLst xmlns:p="http://schemas.openxmlformats.org/presentationml/2006/main">
  <p:tag name="AS_UNIQUEID" val="981"/>
</p:tagLst>
</file>

<file path=ppt/tags/tag96.xml><?xml version="1.0" encoding="utf-8"?>
<p:tagLst xmlns:p="http://schemas.openxmlformats.org/presentationml/2006/main">
  <p:tag name="AS_UNIQUEID" val="982"/>
</p:tagLst>
</file>

<file path=ppt/tags/tag97.xml><?xml version="1.0" encoding="utf-8"?>
<p:tagLst xmlns:p="http://schemas.openxmlformats.org/presentationml/2006/main">
  <p:tag name="AS_UNIQUEID" val="983"/>
</p:tagLst>
</file>

<file path=ppt/tags/tag98.xml><?xml version="1.0" encoding="utf-8"?>
<p:tagLst xmlns:p="http://schemas.openxmlformats.org/presentationml/2006/main">
  <p:tag name="AS_UNIQUEID" val="984"/>
</p:tagLst>
</file>

<file path=ppt/tags/tag99.xml><?xml version="1.0" encoding="utf-8"?>
<p:tagLst xmlns:p="http://schemas.openxmlformats.org/presentationml/2006/main">
  <p:tag name="AS_UNIQUEID" val="985"/>
</p:tagLst>
</file>

<file path=ppt/tags/tag100.xml><?xml version="1.0" encoding="utf-8"?>
<p:tagLst xmlns:p="http://schemas.openxmlformats.org/presentationml/2006/main">
  <p:tag name="AS_UNIQUEID" val="986"/>
</p:tagLst>
</file>

<file path=ppt/tags/tag101.xml><?xml version="1.0" encoding="utf-8"?>
<p:tagLst xmlns:p="http://schemas.openxmlformats.org/presentationml/2006/main">
  <p:tag name="AS_UNIQUEID" val="987"/>
</p:tagLst>
</file>

<file path=ppt/tags/tag102.xml><?xml version="1.0" encoding="utf-8"?>
<p:tagLst xmlns:p="http://schemas.openxmlformats.org/presentationml/2006/main">
  <p:tag name="AS_UNIQUEID" val="988"/>
</p:tagLst>
</file>

<file path=ppt/tags/tag103.xml><?xml version="1.0" encoding="utf-8"?>
<p:tagLst xmlns:p="http://schemas.openxmlformats.org/presentationml/2006/main">
  <p:tag name="AS_UNIQUEID" val="989"/>
</p:tagLst>
</file>

<file path=ppt/tags/tag104.xml><?xml version="1.0" encoding="utf-8"?>
<p:tagLst xmlns:p="http://schemas.openxmlformats.org/presentationml/2006/main">
  <p:tag name="AS_UNIQUEID" val="990"/>
</p:tagLst>
</file>

<file path=ppt/tags/tag105.xml><?xml version="1.0" encoding="utf-8"?>
<p:tagLst xmlns:p="http://schemas.openxmlformats.org/presentationml/2006/main">
  <p:tag name="AS_UNIQUEID" val="991"/>
</p:tagLst>
</file>

<file path=ppt/tags/tag106.xml><?xml version="1.0" encoding="utf-8"?>
<p:tagLst xmlns:p="http://schemas.openxmlformats.org/presentationml/2006/main">
  <p:tag name="AS_UNIQUEID" val="992"/>
</p:tagLst>
</file>

<file path=ppt/tags/tag107.xml><?xml version="1.0" encoding="utf-8"?>
<p:tagLst xmlns:p="http://schemas.openxmlformats.org/presentationml/2006/main">
  <p:tag name="AS_UNIQUEID" val="993"/>
</p:tagLst>
</file>

<file path=ppt/tags/tag108.xml><?xml version="1.0" encoding="utf-8"?>
<p:tagLst xmlns:p="http://schemas.openxmlformats.org/presentationml/2006/main">
  <p:tag name="AS_UNIQUEID" val="994"/>
</p:tagLst>
</file>

<file path=ppt/tags/tag109.xml><?xml version="1.0" encoding="utf-8"?>
<p:tagLst xmlns:p="http://schemas.openxmlformats.org/presentationml/2006/main">
  <p:tag name="AS_UNIQUEID" val="995"/>
</p:tagLst>
</file>

<file path=ppt/tags/tag110.xml><?xml version="1.0" encoding="utf-8"?>
<p:tagLst xmlns:p="http://schemas.openxmlformats.org/presentationml/2006/main">
  <p:tag name="AS_UNIQUEID" val="996"/>
</p:tagLst>
</file>

<file path=ppt/tags/tag111.xml><?xml version="1.0" encoding="utf-8"?>
<p:tagLst xmlns:p="http://schemas.openxmlformats.org/presentationml/2006/main">
  <p:tag name="AS_UNIQUEID" val="997"/>
</p:tagLst>
</file>

<file path=ppt/tags/tag112.xml><?xml version="1.0" encoding="utf-8"?>
<p:tagLst xmlns:p="http://schemas.openxmlformats.org/presentationml/2006/main">
  <p:tag name="AS_UNIQUEID" val="998"/>
</p:tagLst>
</file>

<file path=ppt/tags/tag113.xml><?xml version="1.0" encoding="utf-8"?>
<p:tagLst xmlns:p="http://schemas.openxmlformats.org/presentationml/2006/main">
  <p:tag name="AS_UNIQUEID" val="999"/>
</p:tagLst>
</file>

<file path=ppt/tags/tag114.xml><?xml version="1.0" encoding="utf-8"?>
<p:tagLst xmlns:p="http://schemas.openxmlformats.org/presentationml/2006/main">
  <p:tag name="AS_UNIQUEID" val="1000"/>
</p:tagLst>
</file>

<file path=ppt/tags/tag115.xml><?xml version="1.0" encoding="utf-8"?>
<p:tagLst xmlns:p="http://schemas.openxmlformats.org/presentationml/2006/main">
  <p:tag name="AS_UNIQUEID" val="1001"/>
</p:tagLst>
</file>

<file path=ppt/tags/tag116.xml><?xml version="1.0" encoding="utf-8"?>
<p:tagLst xmlns:p="http://schemas.openxmlformats.org/presentationml/2006/main">
  <p:tag name="AS_UNIQUEID" val="1002"/>
</p:tagLst>
</file>

<file path=ppt/tags/tag117.xml><?xml version="1.0" encoding="utf-8"?>
<p:tagLst xmlns:p="http://schemas.openxmlformats.org/presentationml/2006/main">
  <p:tag name="AS_UNIQUEID" val="1003"/>
</p:tagLst>
</file>

<file path=ppt/tags/tag118.xml><?xml version="1.0" encoding="utf-8"?>
<p:tagLst xmlns:p="http://schemas.openxmlformats.org/presentationml/2006/main">
  <p:tag name="AS_UNIQUEID" val="1004"/>
</p:tagLst>
</file>

<file path=ppt/tags/tag119.xml><?xml version="1.0" encoding="utf-8"?>
<p:tagLst xmlns:p="http://schemas.openxmlformats.org/presentationml/2006/main">
  <p:tag name="AS_UNIQUEID" val="1005"/>
</p:tagLst>
</file>

<file path=ppt/tags/tag120.xml><?xml version="1.0" encoding="utf-8"?>
<p:tagLst xmlns:p="http://schemas.openxmlformats.org/presentationml/2006/main">
  <p:tag name="AS_UNIQUEID" val="1006"/>
</p:tagLst>
</file>

<file path=ppt/tags/tag121.xml><?xml version="1.0" encoding="utf-8"?>
<p:tagLst xmlns:p="http://schemas.openxmlformats.org/presentationml/2006/main">
  <p:tag name="AS_UNIQUEID" val="1007"/>
</p:tagLst>
</file>

<file path=ppt/tags/tag122.xml><?xml version="1.0" encoding="utf-8"?>
<p:tagLst xmlns:p="http://schemas.openxmlformats.org/presentationml/2006/main">
  <p:tag name="AS_UNIQUEID" val="1008"/>
</p:tagLst>
</file>

<file path=ppt/tags/tag123.xml><?xml version="1.0" encoding="utf-8"?>
<p:tagLst xmlns:p="http://schemas.openxmlformats.org/presentationml/2006/main">
  <p:tag name="AS_UNIQUEID" val="1009"/>
</p:tagLst>
</file>

<file path=ppt/tags/tag124.xml><?xml version="1.0" encoding="utf-8"?>
<p:tagLst xmlns:p="http://schemas.openxmlformats.org/presentationml/2006/main">
  <p:tag name="AS_UNIQUEID" val="1010"/>
</p:tagLst>
</file>

<file path=ppt/tags/tag125.xml><?xml version="1.0" encoding="utf-8"?>
<p:tagLst xmlns:p="http://schemas.openxmlformats.org/presentationml/2006/main">
  <p:tag name="AS_UNIQUEID" val="1011"/>
</p:tagLst>
</file>

<file path=ppt/tags/tag126.xml><?xml version="1.0" encoding="utf-8"?>
<p:tagLst xmlns:p="http://schemas.openxmlformats.org/presentationml/2006/main">
  <p:tag name="AS_UNIQUEID" val="1012"/>
</p:tagLst>
</file>

<file path=ppt/tags/tag127.xml><?xml version="1.0" encoding="utf-8"?>
<p:tagLst xmlns:p="http://schemas.openxmlformats.org/presentationml/2006/main">
  <p:tag name="AS_UNIQUEID" val="1013"/>
</p:tagLst>
</file>

<file path=ppt/tags/tag128.xml><?xml version="1.0" encoding="utf-8"?>
<p:tagLst xmlns:p="http://schemas.openxmlformats.org/presentationml/2006/main">
  <p:tag name="AS_UNIQUEID" val="1014"/>
</p:tagLst>
</file>

<file path=ppt/tags/tag129.xml><?xml version="1.0" encoding="utf-8"?>
<p:tagLst xmlns:p="http://schemas.openxmlformats.org/presentationml/2006/main">
  <p:tag name="AS_UNIQUEID" val="1015"/>
</p:tagLst>
</file>

<file path=ppt/tags/tag130.xml><?xml version="1.0" encoding="utf-8"?>
<p:tagLst xmlns:p="http://schemas.openxmlformats.org/presentationml/2006/main">
  <p:tag name="AS_UNIQUEID" val="1016"/>
</p:tagLst>
</file>

<file path=ppt/tags/tag131.xml><?xml version="1.0" encoding="utf-8"?>
<p:tagLst xmlns:p="http://schemas.openxmlformats.org/presentationml/2006/main">
  <p:tag name="AS_UNIQUEID" val="1017"/>
</p:tagLst>
</file>

<file path=ppt/tags/tag132.xml><?xml version="1.0" encoding="utf-8"?>
<p:tagLst xmlns:p="http://schemas.openxmlformats.org/presentationml/2006/main">
  <p:tag name="AS_UNIQUEID" val="1018"/>
</p:tagLst>
</file>

<file path=ppt/tags/tag133.xml><?xml version="1.0" encoding="utf-8"?>
<p:tagLst xmlns:p="http://schemas.openxmlformats.org/presentationml/2006/main">
  <p:tag name="AS_UNIQUEID" val="1019"/>
</p:tagLst>
</file>

<file path=ppt/tags/tag134.xml><?xml version="1.0" encoding="utf-8"?>
<p:tagLst xmlns:p="http://schemas.openxmlformats.org/presentationml/2006/main">
  <p:tag name="AS_UNIQUEID" val="1020"/>
</p:tagLst>
</file>

<file path=ppt/tags/tag135.xml><?xml version="1.0" encoding="utf-8"?>
<p:tagLst xmlns:p="http://schemas.openxmlformats.org/presentationml/2006/main">
  <p:tag name="AS_UNIQUEID" val="1021"/>
</p:tagLst>
</file>

<file path=ppt/tags/tag136.xml><?xml version="1.0" encoding="utf-8"?>
<p:tagLst xmlns:p="http://schemas.openxmlformats.org/presentationml/2006/main">
  <p:tag name="AS_UNIQUEID" val="1022"/>
</p:tagLst>
</file>

<file path=ppt/tags/tag137.xml><?xml version="1.0" encoding="utf-8"?>
<p:tagLst xmlns:p="http://schemas.openxmlformats.org/presentationml/2006/main">
  <p:tag name="AS_UNIQUEID" val="1023"/>
</p:tagLst>
</file>

<file path=ppt/tags/tag138.xml><?xml version="1.0" encoding="utf-8"?>
<p:tagLst xmlns:p="http://schemas.openxmlformats.org/presentationml/2006/main">
  <p:tag name="AS_UNIQUEID" val="1024"/>
</p:tagLst>
</file>

<file path=ppt/tags/tag139.xml><?xml version="1.0" encoding="utf-8"?>
<p:tagLst xmlns:p="http://schemas.openxmlformats.org/presentationml/2006/main">
  <p:tag name="AS_UNIQUEID" val="1025"/>
</p:tagLst>
</file>

<file path=ppt/tags/tag140.xml><?xml version="1.0" encoding="utf-8"?>
<p:tagLst xmlns:p="http://schemas.openxmlformats.org/presentationml/2006/main">
  <p:tag name="AS_UNIQUEID" val="1026"/>
</p:tagLst>
</file>

<file path=ppt/tags/tag141.xml><?xml version="1.0" encoding="utf-8"?>
<p:tagLst xmlns:p="http://schemas.openxmlformats.org/presentationml/2006/main">
  <p:tag name="AS_UNIQUEID" val="1027"/>
</p:tagLst>
</file>

<file path=ppt/tags/tag142.xml><?xml version="1.0" encoding="utf-8"?>
<p:tagLst xmlns:p="http://schemas.openxmlformats.org/presentationml/2006/main">
  <p:tag name="AS_UNIQUEID" val="1028"/>
</p:tagLst>
</file>

<file path=ppt/tags/tag143.xml><?xml version="1.0" encoding="utf-8"?>
<p:tagLst xmlns:p="http://schemas.openxmlformats.org/presentationml/2006/main">
  <p:tag name="AS_UNIQUEID" val="1029"/>
</p:tagLst>
</file>

<file path=ppt/tags/tag144.xml><?xml version="1.0" encoding="utf-8"?>
<p:tagLst xmlns:p="http://schemas.openxmlformats.org/presentationml/2006/main">
  <p:tag name="AS_UNIQUEID" val="1030"/>
</p:tagLst>
</file>

<file path=ppt/tags/tag145.xml><?xml version="1.0" encoding="utf-8"?>
<p:tagLst xmlns:p="http://schemas.openxmlformats.org/presentationml/2006/main">
  <p:tag name="AS_UNIQUEID" val="1031"/>
</p:tagLst>
</file>

<file path=ppt/tags/tag146.xml><?xml version="1.0" encoding="utf-8"?>
<p:tagLst xmlns:p="http://schemas.openxmlformats.org/presentationml/2006/main">
  <p:tag name="AS_UNIQUEID" val="1032"/>
</p:tagLst>
</file>

<file path=ppt/tags/tag147.xml><?xml version="1.0" encoding="utf-8"?>
<p:tagLst xmlns:p="http://schemas.openxmlformats.org/presentationml/2006/main">
  <p:tag name="AS_UNIQUEID" val="1033"/>
</p:tagLst>
</file>

<file path=ppt/tags/tag148.xml><?xml version="1.0" encoding="utf-8"?>
<p:tagLst xmlns:p="http://schemas.openxmlformats.org/presentationml/2006/main">
  <p:tag name="AS_UNIQUEID" val="1034"/>
</p:tagLst>
</file>

<file path=ppt/tags/tag149.xml><?xml version="1.0" encoding="utf-8"?>
<p:tagLst xmlns:p="http://schemas.openxmlformats.org/presentationml/2006/main">
  <p:tag name="AS_UNIQUEID" val="1035"/>
</p:tagLst>
</file>

<file path=ppt/tags/tag150.xml><?xml version="1.0" encoding="utf-8"?>
<p:tagLst xmlns:p="http://schemas.openxmlformats.org/presentationml/2006/main">
  <p:tag name="AS_UNIQUEID" val="1036"/>
</p:tagLst>
</file>

<file path=ppt/tags/tag151.xml><?xml version="1.0" encoding="utf-8"?>
<p:tagLst xmlns:p="http://schemas.openxmlformats.org/presentationml/2006/main">
  <p:tag name="AS_UNIQUEID" val="1037"/>
</p:tagLst>
</file>

<file path=ppt/tags/tag152.xml><?xml version="1.0" encoding="utf-8"?>
<p:tagLst xmlns:p="http://schemas.openxmlformats.org/presentationml/2006/main">
  <p:tag name="AS_UNIQUEID" val="1038"/>
</p:tagLst>
</file>

<file path=ppt/tags/tag153.xml><?xml version="1.0" encoding="utf-8"?>
<p:tagLst xmlns:p="http://schemas.openxmlformats.org/presentationml/2006/main">
  <p:tag name="AS_UNIQUEID" val="1039"/>
</p:tagLst>
</file>

<file path=ppt/tags/tag154.xml><?xml version="1.0" encoding="utf-8"?>
<p:tagLst xmlns:p="http://schemas.openxmlformats.org/presentationml/2006/main">
  <p:tag name="AS_UNIQUEID" val="1040"/>
</p:tagLst>
</file>

<file path=ppt/tags/tag155.xml><?xml version="1.0" encoding="utf-8"?>
<p:tagLst xmlns:p="http://schemas.openxmlformats.org/presentationml/2006/main">
  <p:tag name="AS_UNIQUEID" val="1041"/>
</p:tagLst>
</file>

<file path=ppt/tags/tag156.xml><?xml version="1.0" encoding="utf-8"?>
<p:tagLst xmlns:p="http://schemas.openxmlformats.org/presentationml/2006/main">
  <p:tag name="AS_UNIQUEID" val="1042"/>
</p:tagLst>
</file>

<file path=ppt/tags/tag157.xml><?xml version="1.0" encoding="utf-8"?>
<p:tagLst xmlns:p="http://schemas.openxmlformats.org/presentationml/2006/main">
  <p:tag name="AS_UNIQUEID" val="1043"/>
</p:tagLst>
</file>

<file path=ppt/tags/tag158.xml><?xml version="1.0" encoding="utf-8"?>
<p:tagLst xmlns:p="http://schemas.openxmlformats.org/presentationml/2006/main">
  <p:tag name="AS_UNIQUEID" val="1044"/>
</p:tagLst>
</file>

<file path=ppt/tags/tag159.xml><?xml version="1.0" encoding="utf-8"?>
<p:tagLst xmlns:p="http://schemas.openxmlformats.org/presentationml/2006/main">
  <p:tag name="AS_UNIQUEID" val="1045"/>
</p:tagLst>
</file>

<file path=ppt/tags/tag160.xml><?xml version="1.0" encoding="utf-8"?>
<p:tagLst xmlns:p="http://schemas.openxmlformats.org/presentationml/2006/main">
  <p:tag name="AS_UNIQUEID" val="1046"/>
</p:tagLst>
</file>

<file path=ppt/tags/tag161.xml><?xml version="1.0" encoding="utf-8"?>
<p:tagLst xmlns:p="http://schemas.openxmlformats.org/presentationml/2006/main">
  <p:tag name="AS_UNIQUEID" val="1047"/>
</p:tagLst>
</file>

<file path=ppt/tags/tag162.xml><?xml version="1.0" encoding="utf-8"?>
<p:tagLst xmlns:p="http://schemas.openxmlformats.org/presentationml/2006/main">
  <p:tag name="AS_UNIQUEID" val="1048"/>
</p:tagLst>
</file>

<file path=ppt/tags/tag163.xml><?xml version="1.0" encoding="utf-8"?>
<p:tagLst xmlns:p="http://schemas.openxmlformats.org/presentationml/2006/main">
  <p:tag name="AS_UNIQUEID" val="1049"/>
</p:tagLst>
</file>

<file path=ppt/tags/tag164.xml><?xml version="1.0" encoding="utf-8"?>
<p:tagLst xmlns:p="http://schemas.openxmlformats.org/presentationml/2006/main">
  <p:tag name="AS_UNIQUEID" val="1050"/>
</p:tagLst>
</file>

<file path=ppt/tags/tag165.xml><?xml version="1.0" encoding="utf-8"?>
<p:tagLst xmlns:p="http://schemas.openxmlformats.org/presentationml/2006/main">
  <p:tag name="AS_UNIQUEID" val="1051"/>
</p:tagLst>
</file>

<file path=ppt/tags/tag166.xml><?xml version="1.0" encoding="utf-8"?>
<p:tagLst xmlns:p="http://schemas.openxmlformats.org/presentationml/2006/main">
  <p:tag name="AS_UNIQUEID" val="1052"/>
</p:tagLst>
</file>

<file path=ppt/tags/tag167.xml><?xml version="1.0" encoding="utf-8"?>
<p:tagLst xmlns:p="http://schemas.openxmlformats.org/presentationml/2006/main">
  <p:tag name="AS_UNIQUEID" val="1053"/>
</p:tagLst>
</file>

<file path=ppt/tags/tag168.xml><?xml version="1.0" encoding="utf-8"?>
<p:tagLst xmlns:p="http://schemas.openxmlformats.org/presentationml/2006/main">
  <p:tag name="AS_UNIQUEID" val="1054"/>
</p:tagLst>
</file>

<file path=ppt/tags/tag169.xml><?xml version="1.0" encoding="utf-8"?>
<p:tagLst xmlns:p="http://schemas.openxmlformats.org/presentationml/2006/main">
  <p:tag name="AS_UNIQUEID" val="519"/>
</p:tagLst>
</file>

<file path=ppt/tags/tag170.xml><?xml version="1.0" encoding="utf-8"?>
<p:tagLst xmlns:p="http://schemas.openxmlformats.org/presentationml/2006/main">
  <p:tag name="AS_UNIQUEID" val="520"/>
</p:tagLst>
</file>

<file path=ppt/tags/tag171.xml><?xml version="1.0" encoding="utf-8"?>
<p:tagLst xmlns:p="http://schemas.openxmlformats.org/presentationml/2006/main">
  <p:tag name="AS_UNIQUEID" val="521"/>
</p:tagLst>
</file>

<file path=ppt/tags/tag172.xml><?xml version="1.0" encoding="utf-8"?>
<p:tagLst xmlns:p="http://schemas.openxmlformats.org/presentationml/2006/main">
  <p:tag name="AS_UNIQUEID" val="522"/>
</p:tagLst>
</file>

<file path=ppt/tags/tag173.xml><?xml version="1.0" encoding="utf-8"?>
<p:tagLst xmlns:p="http://schemas.openxmlformats.org/presentationml/2006/main">
  <p:tag name="AS_UNIQUEID" val="524"/>
</p:tagLst>
</file>

<file path=ppt/tags/tag174.xml><?xml version="1.0" encoding="utf-8"?>
<p:tagLst xmlns:p="http://schemas.openxmlformats.org/presentationml/2006/main">
  <p:tag name="AS_UNIQUEID" val="1055"/>
</p:tagLst>
</file>

<file path=ppt/tags/tag175.xml><?xml version="1.0" encoding="utf-8"?>
<p:tagLst xmlns:p="http://schemas.openxmlformats.org/presentationml/2006/main">
  <p:tag name="AS_UNIQUEID" val="763"/>
  <p:tag name="KSO_WM_BEAUTIFY_FLAG" val=""/>
</p:tagLst>
</file>

<file path=ppt/tags/tag176.xml><?xml version="1.0" encoding="utf-8"?>
<p:tagLst xmlns:p="http://schemas.openxmlformats.org/presentationml/2006/main">
  <p:tag name="AS_UNIQUEID" val="764"/>
  <p:tag name="KSO_WM_BEAUTIFY_FLAG" val=""/>
</p:tagLst>
</file>

<file path=ppt/tags/tag177.xml><?xml version="1.0" encoding="utf-8"?>
<p:tagLst xmlns:p="http://schemas.openxmlformats.org/presentationml/2006/main">
  <p:tag name="AS_UNIQUEID" val="1056"/>
</p:tagLst>
</file>

<file path=ppt/tags/tag178.xml><?xml version="1.0" encoding="utf-8"?>
<p:tagLst xmlns:p="http://schemas.openxmlformats.org/presentationml/2006/main">
  <p:tag name="AS_UNIQUEID" val="767"/>
</p:tagLst>
</file>

<file path=ppt/tags/tag179.xml><?xml version="1.0" encoding="utf-8"?>
<p:tagLst xmlns:p="http://schemas.openxmlformats.org/presentationml/2006/main">
  <p:tag name="AS_UNIQUEID" val="1057"/>
</p:tagLst>
</file>

<file path=ppt/tags/tag180.xml><?xml version="1.0" encoding="utf-8"?>
<p:tagLst xmlns:p="http://schemas.openxmlformats.org/presentationml/2006/main">
  <p:tag name="AS_UNIQUEID" val="770"/>
</p:tagLst>
</file>

<file path=ppt/tags/tag181.xml><?xml version="1.0" encoding="utf-8"?>
<p:tagLst xmlns:p="http://schemas.openxmlformats.org/presentationml/2006/main">
  <p:tag name="AS_UNIQUEID" val="771"/>
</p:tagLst>
</file>

<file path=ppt/tags/tag182.xml><?xml version="1.0" encoding="utf-8"?>
<p:tagLst xmlns:p="http://schemas.openxmlformats.org/presentationml/2006/main">
  <p:tag name="AS_UNIQUEID" val="772"/>
</p:tagLst>
</file>

<file path=ppt/tags/tag183.xml><?xml version="1.0" encoding="utf-8"?>
<p:tagLst xmlns:p="http://schemas.openxmlformats.org/presentationml/2006/main">
  <p:tag name="AS_UNIQUEID" val="1058"/>
</p:tagLst>
</file>

<file path=ppt/tags/tag184.xml><?xml version="1.0" encoding="utf-8"?>
<p:tagLst xmlns:p="http://schemas.openxmlformats.org/presentationml/2006/main">
  <p:tag name="AS_UNIQUEID" val="775"/>
</p:tagLst>
</file>

<file path=ppt/tags/tag185.xml><?xml version="1.0" encoding="utf-8"?>
<p:tagLst xmlns:p="http://schemas.openxmlformats.org/presentationml/2006/main">
  <p:tag name="AS_UNIQUEID" val="1059"/>
</p:tagLst>
</file>

<file path=ppt/tags/tag186.xml><?xml version="1.0" encoding="utf-8"?>
<p:tagLst xmlns:p="http://schemas.openxmlformats.org/presentationml/2006/main">
  <p:tag name="AS_UNIQUEID" val="778"/>
</p:tagLst>
</file>

<file path=ppt/tags/tag187.xml><?xml version="1.0" encoding="utf-8"?>
<p:tagLst xmlns:p="http://schemas.openxmlformats.org/presentationml/2006/main">
  <p:tag name="AS_UNIQUEID" val="1060"/>
</p:tagLst>
</file>

<file path=ppt/tags/tag188.xml><?xml version="1.0" encoding="utf-8"?>
<p:tagLst xmlns:p="http://schemas.openxmlformats.org/presentationml/2006/main">
  <p:tag name="AS_UNIQUEID" val="781"/>
</p:tagLst>
</file>

<file path=ppt/tags/tag189.xml><?xml version="1.0" encoding="utf-8"?>
<p:tagLst xmlns:p="http://schemas.openxmlformats.org/presentationml/2006/main">
  <p:tag name="AS_UNIQUEID" val="1061"/>
</p:tagLst>
</file>

<file path=ppt/tags/tag190.xml><?xml version="1.0" encoding="utf-8"?>
<p:tagLst xmlns:p="http://schemas.openxmlformats.org/presentationml/2006/main">
  <p:tag name="AS_UNIQUEID" val="784"/>
</p:tagLst>
</file>

<file path=ppt/tags/tag191.xml><?xml version="1.0" encoding="utf-8"?>
<p:tagLst xmlns:p="http://schemas.openxmlformats.org/presentationml/2006/main">
  <p:tag name="AS_UNIQUEID" val="1062"/>
</p:tagLst>
</file>

<file path=ppt/tags/tag192.xml><?xml version="1.0" encoding="utf-8"?>
<p:tagLst xmlns:p="http://schemas.openxmlformats.org/presentationml/2006/main">
  <p:tag name="AS_UNIQUEID" val="787"/>
</p:tagLst>
</file>

<file path=ppt/tags/tag193.xml><?xml version="1.0" encoding="utf-8"?>
<p:tagLst xmlns:p="http://schemas.openxmlformats.org/presentationml/2006/main">
  <p:tag name="AS_UNIQUEID" val="1063"/>
</p:tagLst>
</file>

<file path=ppt/tags/tag194.xml><?xml version="1.0" encoding="utf-8"?>
<p:tagLst xmlns:p="http://schemas.openxmlformats.org/presentationml/2006/main">
  <p:tag name="AS_UNIQUEID" val="790"/>
</p:tagLst>
</file>

<file path=ppt/tags/tag195.xml><?xml version="1.0" encoding="utf-8"?>
<p:tagLst xmlns:p="http://schemas.openxmlformats.org/presentationml/2006/main">
  <p:tag name="AS_UNIQUEID" val="1064"/>
</p:tagLst>
</file>

<file path=ppt/tags/tag196.xml><?xml version="1.0" encoding="utf-8"?>
<p:tagLst xmlns:p="http://schemas.openxmlformats.org/presentationml/2006/main">
  <p:tag name="AS_UNIQUEID" val="793"/>
</p:tagLst>
</file>

<file path=ppt/tags/tag197.xml><?xml version="1.0" encoding="utf-8"?>
<p:tagLst xmlns:p="http://schemas.openxmlformats.org/presentationml/2006/main">
  <p:tag name="AS_UNIQUEID" val="794"/>
  <p:tag name="KSO_WM_BEAUTIFY_FLAG" val=""/>
</p:tagLst>
</file>

<file path=ppt/tags/tag198.xml><?xml version="1.0" encoding="utf-8"?>
<p:tagLst xmlns:p="http://schemas.openxmlformats.org/presentationml/2006/main">
  <p:tag name="AS_UNIQUEID" val="1065"/>
</p:tagLst>
</file>

<file path=ppt/tags/tag199.xml><?xml version="1.0" encoding="utf-8"?>
<p:tagLst xmlns:p="http://schemas.openxmlformats.org/presentationml/2006/main">
  <p:tag name="AS_UNIQUEID" val="797"/>
</p:tagLst>
</file>

<file path=ppt/tags/tag200.xml><?xml version="1.0" encoding="utf-8"?>
<p:tagLst xmlns:p="http://schemas.openxmlformats.org/presentationml/2006/main">
  <p:tag name="AS_UNIQUEID" val="798"/>
</p:tagLst>
</file>

<file path=ppt/tags/tag201.xml><?xml version="1.0" encoding="utf-8"?>
<p:tagLst xmlns:p="http://schemas.openxmlformats.org/presentationml/2006/main">
  <p:tag name="AS_UNIQUEID" val="799"/>
</p:tagLst>
</file>

<file path=ppt/tags/tag202.xml><?xml version="1.0" encoding="utf-8"?>
<p:tagLst xmlns:p="http://schemas.openxmlformats.org/presentationml/2006/main">
  <p:tag name="AS_UNIQUEID" val="1066"/>
</p:tagLst>
</file>

<file path=ppt/tags/tag203.xml><?xml version="1.0" encoding="utf-8"?>
<p:tagLst xmlns:p="http://schemas.openxmlformats.org/presentationml/2006/main">
  <p:tag name="AS_UNIQUEID" val="802"/>
</p:tagLst>
</file>

<file path=ppt/tags/tag204.xml><?xml version="1.0" encoding="utf-8"?>
<p:tagLst xmlns:p="http://schemas.openxmlformats.org/presentationml/2006/main">
  <p:tag name="AS_UNIQUEID" val="803"/>
</p:tagLst>
</file>

<file path=ppt/tags/tag205.xml><?xml version="1.0" encoding="utf-8"?>
<p:tagLst xmlns:p="http://schemas.openxmlformats.org/presentationml/2006/main">
  <p:tag name="AS_UNIQUEID" val="1067"/>
</p:tagLst>
</file>

<file path=ppt/tags/tag206.xml><?xml version="1.0" encoding="utf-8"?>
<p:tagLst xmlns:p="http://schemas.openxmlformats.org/presentationml/2006/main">
  <p:tag name="AS_UNIQUEID" val="806"/>
</p:tagLst>
</file>

<file path=ppt/tags/tag207.xml><?xml version="1.0" encoding="utf-8"?>
<p:tagLst xmlns:p="http://schemas.openxmlformats.org/presentationml/2006/main">
  <p:tag name="AS_UNIQUEID" val="807"/>
</p:tagLst>
</file>

<file path=ppt/tags/tag208.xml><?xml version="1.0" encoding="utf-8"?>
<p:tagLst xmlns:p="http://schemas.openxmlformats.org/presentationml/2006/main">
  <p:tag name="AS_UNIQUEID" val="1068"/>
</p:tagLst>
</file>

<file path=ppt/tags/tag209.xml><?xml version="1.0" encoding="utf-8"?>
<p:tagLst xmlns:p="http://schemas.openxmlformats.org/presentationml/2006/main">
  <p:tag name="AS_UNIQUEID" val="810"/>
</p:tagLst>
</file>

<file path=ppt/tags/tag210.xml><?xml version="1.0" encoding="utf-8"?>
<p:tagLst xmlns:p="http://schemas.openxmlformats.org/presentationml/2006/main">
  <p:tag name="AS_UNIQUEID" val="1069"/>
</p:tagLst>
</file>

<file path=ppt/tags/tag211.xml><?xml version="1.0" encoding="utf-8"?>
<p:tagLst xmlns:p="http://schemas.openxmlformats.org/presentationml/2006/main">
  <p:tag name="AS_UNIQUEID" val="813"/>
</p:tagLst>
</file>

<file path=ppt/tags/tag212.xml><?xml version="1.0" encoding="utf-8"?>
<p:tagLst xmlns:p="http://schemas.openxmlformats.org/presentationml/2006/main">
  <p:tag name="AS_UNIQUEID" val="814"/>
</p:tagLst>
</file>

<file path=ppt/tags/tag213.xml><?xml version="1.0" encoding="utf-8"?>
<p:tagLst xmlns:p="http://schemas.openxmlformats.org/presentationml/2006/main">
  <p:tag name="AS_UNIQUEID" val="1070"/>
</p:tagLst>
</file>

<file path=ppt/tags/tag214.xml><?xml version="1.0" encoding="utf-8"?>
<p:tagLst xmlns:p="http://schemas.openxmlformats.org/presentationml/2006/main">
  <p:tag name="AS_UNIQUEID" val="817"/>
</p:tagLst>
</file>

<file path=ppt/tags/tag215.xml><?xml version="1.0" encoding="utf-8"?>
<p:tagLst xmlns:p="http://schemas.openxmlformats.org/presentationml/2006/main">
  <p:tag name="AS_UNIQUEID" val="818"/>
</p:tagLst>
</file>

<file path=ppt/tags/tag216.xml><?xml version="1.0" encoding="utf-8"?>
<p:tagLst xmlns:p="http://schemas.openxmlformats.org/presentationml/2006/main">
  <p:tag name="AS_UNIQUEID" val="1071"/>
</p:tagLst>
</file>

<file path=ppt/tags/tag217.xml><?xml version="1.0" encoding="utf-8"?>
<p:tagLst xmlns:p="http://schemas.openxmlformats.org/presentationml/2006/main">
  <p:tag name="AS_UNIQUEID" val="821"/>
</p:tagLst>
</file>

<file path=ppt/tags/tag218.xml><?xml version="1.0" encoding="utf-8"?>
<p:tagLst xmlns:p="http://schemas.openxmlformats.org/presentationml/2006/main">
  <p:tag name="AS_UNIQUEID" val="822"/>
</p:tagLst>
</file>

<file path=ppt/tags/tag219.xml><?xml version="1.0" encoding="utf-8"?>
<p:tagLst xmlns:p="http://schemas.openxmlformats.org/presentationml/2006/main">
  <p:tag name="AS_UNIQUEID" val="1072"/>
</p:tagLst>
</file>

<file path=ppt/tags/tag220.xml><?xml version="1.0" encoding="utf-8"?>
<p:tagLst xmlns:p="http://schemas.openxmlformats.org/presentationml/2006/main">
  <p:tag name="AS_UNIQUEID" val="825"/>
</p:tagLst>
</file>

<file path=ppt/tags/tag221.xml><?xml version="1.0" encoding="utf-8"?>
<p:tagLst xmlns:p="http://schemas.openxmlformats.org/presentationml/2006/main">
  <p:tag name="AS_UNIQUEID" val="826"/>
</p:tagLst>
</file>

<file path=ppt/tags/tag222.xml><?xml version="1.0" encoding="utf-8"?>
<p:tagLst xmlns:p="http://schemas.openxmlformats.org/presentationml/2006/main">
  <p:tag name="AS_UNIQUEID" val="1073"/>
</p:tagLst>
</file>

<file path=ppt/tags/tag223.xml><?xml version="1.0" encoding="utf-8"?>
<p:tagLst xmlns:p="http://schemas.openxmlformats.org/presentationml/2006/main">
  <p:tag name="AS_UNIQUEID" val="829"/>
</p:tagLst>
</file>

<file path=ppt/tags/tag224.xml><?xml version="1.0" encoding="utf-8"?>
<p:tagLst xmlns:p="http://schemas.openxmlformats.org/presentationml/2006/main">
  <p:tag name="AS_UNIQUEID" val="830"/>
</p:tagLst>
</file>

<file path=ppt/tags/tag225.xml><?xml version="1.0" encoding="utf-8"?>
<p:tagLst xmlns:p="http://schemas.openxmlformats.org/presentationml/2006/main">
  <p:tag name="AS_UNIQUEID" val="1074"/>
</p:tagLst>
</file>

<file path=ppt/tags/tag226.xml><?xml version="1.0" encoding="utf-8"?>
<p:tagLst xmlns:p="http://schemas.openxmlformats.org/presentationml/2006/main">
  <p:tag name="AS_UNIQUEID" val="833"/>
</p:tagLst>
</file>

<file path=ppt/tags/tag227.xml><?xml version="1.0" encoding="utf-8"?>
<p:tagLst xmlns:p="http://schemas.openxmlformats.org/presentationml/2006/main">
  <p:tag name="AS_UNIQUEID" val="834"/>
</p:tagLst>
</file>

<file path=ppt/tags/tag228.xml><?xml version="1.0" encoding="utf-8"?>
<p:tagLst xmlns:p="http://schemas.openxmlformats.org/presentationml/2006/main">
  <p:tag name="AS_UNIQUEID" val="1075"/>
</p:tagLst>
</file>

<file path=ppt/tags/tag229.xml><?xml version="1.0" encoding="utf-8"?>
<p:tagLst xmlns:p="http://schemas.openxmlformats.org/presentationml/2006/main">
  <p:tag name="AS_UNIQUEID" val="837"/>
</p:tagLst>
</file>

<file path=ppt/tags/tag230.xml><?xml version="1.0" encoding="utf-8"?>
<p:tagLst xmlns:p="http://schemas.openxmlformats.org/presentationml/2006/main">
  <p:tag name="AS_UNIQUEID" val="838"/>
</p:tagLst>
</file>

<file path=ppt/tags/tag231.xml><?xml version="1.0" encoding="utf-8"?>
<p:tagLst xmlns:p="http://schemas.openxmlformats.org/presentationml/2006/main">
  <p:tag name="AS_UNIQUEID" val="1076"/>
</p:tagLst>
</file>

<file path=ppt/tags/tag232.xml><?xml version="1.0" encoding="utf-8"?>
<p:tagLst xmlns:p="http://schemas.openxmlformats.org/presentationml/2006/main">
  <p:tag name="AS_UNIQUEID" val="841"/>
</p:tagLst>
</file>

<file path=ppt/tags/tag233.xml><?xml version="1.0" encoding="utf-8"?>
<p:tagLst xmlns:p="http://schemas.openxmlformats.org/presentationml/2006/main">
  <p:tag name="AS_UNIQUEID" val="842"/>
  <p:tag name="TABLE_ENDDRAG_ORIGIN_RECT" val="862*360"/>
  <p:tag name="TABLE_ENDDRAG_RECT" val="49*156*862*360"/>
</p:tagLst>
</file>

<file path=ppt/tags/tag234.xml><?xml version="1.0" encoding="utf-8"?>
<p:tagLst xmlns:p="http://schemas.openxmlformats.org/presentationml/2006/main">
  <p:tag name="AS_UNIQUEID" val="1077"/>
</p:tagLst>
</file>

<file path=ppt/tags/tag235.xml><?xml version="1.0" encoding="utf-8"?>
<p:tagLst xmlns:p="http://schemas.openxmlformats.org/presentationml/2006/main">
  <p:tag name="AS_UNIQUEID" val="845"/>
</p:tagLst>
</file>

<file path=ppt/tags/tag236.xml><?xml version="1.0" encoding="utf-8"?>
<p:tagLst xmlns:p="http://schemas.openxmlformats.org/presentationml/2006/main">
  <p:tag name="AS_UNIQUEID" val="846"/>
</p:tagLst>
</file>

<file path=ppt/tags/tag237.xml><?xml version="1.0" encoding="utf-8"?>
<p:tagLst xmlns:p="http://schemas.openxmlformats.org/presentationml/2006/main">
  <p:tag name="AS_UNIQUEID" val="847"/>
</p:tagLst>
</file>

<file path=ppt/tags/tag238.xml><?xml version="1.0" encoding="utf-8"?>
<p:tagLst xmlns:p="http://schemas.openxmlformats.org/presentationml/2006/main">
  <p:tag name="AS_UNIQUEID" val="1078"/>
</p:tagLst>
</file>

<file path=ppt/tags/tag239.xml><?xml version="1.0" encoding="utf-8"?>
<p:tagLst xmlns:p="http://schemas.openxmlformats.org/presentationml/2006/main">
  <p:tag name="AS_UNIQUEID" val="850"/>
</p:tagLst>
</file>

<file path=ppt/tags/tag240.xml><?xml version="1.0" encoding="utf-8"?>
<p:tagLst xmlns:p="http://schemas.openxmlformats.org/presentationml/2006/main">
  <p:tag name="AS_UNIQUEID" val="1079"/>
</p:tagLst>
</file>

<file path=ppt/tags/tag241.xml><?xml version="1.0" encoding="utf-8"?>
<p:tagLst xmlns:p="http://schemas.openxmlformats.org/presentationml/2006/main">
  <p:tag name="AS_UNIQUEID" val="853"/>
</p:tagLst>
</file>

<file path=ppt/tags/tag242.xml><?xml version="1.0" encoding="utf-8"?>
<p:tagLst xmlns:p="http://schemas.openxmlformats.org/presentationml/2006/main">
  <p:tag name="AS_UNIQUEID" val="1080"/>
</p:tagLst>
</file>

<file path=ppt/tags/tag243.xml><?xml version="1.0" encoding="utf-8"?>
<p:tagLst xmlns:p="http://schemas.openxmlformats.org/presentationml/2006/main">
  <p:tag name="AS_UNIQUEID" val="856"/>
</p:tagLst>
</file>

<file path=ppt/tags/tag244.xml><?xml version="1.0" encoding="utf-8"?>
<p:tagLst xmlns:p="http://schemas.openxmlformats.org/presentationml/2006/main">
  <p:tag name="AS_UNIQUEID" val="1081"/>
</p:tagLst>
</file>

<file path=ppt/tags/tag245.xml><?xml version="1.0" encoding="utf-8"?>
<p:tagLst xmlns:p="http://schemas.openxmlformats.org/presentationml/2006/main">
  <p:tag name="AS_UNIQUEID" val="859"/>
</p:tagLst>
</file>

<file path=ppt/tags/tag246.xml><?xml version="1.0" encoding="utf-8"?>
<p:tagLst xmlns:p="http://schemas.openxmlformats.org/presentationml/2006/main">
  <p:tag name="AS_UNIQUEID" val="1157"/>
</p:tagLst>
</file>

<file path=ppt/tags/tag247.xml><?xml version="1.0" encoding="utf-8"?>
<p:tagLst xmlns:p="http://schemas.openxmlformats.org/presentationml/2006/main">
  <p:tag name="AS_UNIQUEID" val="1158"/>
</p:tagLst>
</file>

<file path=ppt/tags/tag24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ends">
  <a:themeElements>
    <a:clrScheme name="Office 主题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ffice 主题">
      <a:majorFont>
        <a:latin typeface="Tahoma"/>
        <a:ea typeface="Tahoma"/>
        <a:cs typeface="Arial"/>
      </a:majorFont>
      <a:minorFont>
        <a:latin typeface="Tahoma"/>
        <a:ea typeface="Tahoma"/>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zh-CN" sz="1800" b="0"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zh-CN" sz="1800" b="0"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Office 主题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ffice 主题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ffice 主题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ffice 主题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Office 主题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ffice 主题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29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29</vt:i4>
      </vt:variant>
    </vt:vector>
  </HeadingPairs>
  <TitlesOfParts>
    <vt:vector baseType="lpstr" size="39">
      <vt:lpstr>Arial</vt:lpstr>
      <vt:lpstr>Calibri</vt:lpstr>
      <vt:lpstr>Tahoma</vt:lpstr>
      <vt:lpstr>宋体</vt:lpstr>
      <vt:lpstr>Wingdings</vt:lpstr>
      <vt:lpstr>微软雅黑</vt:lpstr>
      <vt:lpstr>Times New Roman</vt:lpstr>
      <vt:lpstr>仿宋</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2024-09-14T23:37:16.512</cp:lastPrinted>
  <dcterms:created xsi:type="dcterms:W3CDTF">2024-09-14T15:37:16Z</dcterms:created>
  <dcterms:modified xsi:type="dcterms:W3CDTF">2024-09-14T15:37:18Z</dcterms:modified>
</cp:coreProperties>
</file>