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1B306-EC7D-42BD-8872-48B1F192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078F2-1BC2-48A3-846E-0B0AD407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B035-7E74-4CA8-A716-8628C0854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27466-00A2-4EEE-9D52-CBBA3972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7EA95-287D-4BBC-AE67-D488215F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D61A9-3930-46D7-B3F6-C1C32560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D449E-91DD-4D71-AFF9-7712E1CB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73438-D801-47B3-8A42-ADCBC0D8E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98120-920F-451B-B847-BF16540F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5D225-0539-401B-8947-A1DEBDF4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47F32-513B-4E15-AA6B-8F761B959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233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家中小常识保护家庭安全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防火防盗措施与应对策略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电器使用安全与隐患排查方法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儿童居家安全与教育引导策略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紧急情况下应急处理方案制定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家庭安全基本概念与重要性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77" b="96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家庭安全定义及意义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家庭安全是指家庭成员在日常生活中，通过采取各种预防措施，避免或减少意外伤害和财产损失的发生。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家庭安全是幸福生活的重要组成部分，它关系到每个家庭成员的生命、财产和心理健康。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家用电器短路、煤气泄漏、燃烧物品等都可能引发火灾。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不法分子通过撬锁、破窗等手段进入家中实施盗窃。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如跌倒、烫伤、触电等，多因家中设施不完善或家长疏忽导致。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日常生活中潜在风险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增强防火意识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加强防盗措施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预防意外伤害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学习急救知识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提高防范意识，确保家人安全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定期检查家中电器线路，不乱丢烟蒂，不超负荷用电。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保持地面干燥，避免孩子接触危险物品，注意用电安全。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安装防盗门窗，外出时锁好门窗，贵重物品妥善保管。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掌握基本的急救技能，如止血、包扎、心肺复苏等，以便在紧急情况下进行自救或互救。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防火防盗措施与应对策略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火灾事故原因分析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煤气泄漏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电器短路或过载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火灾事故原因分析及预防措施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火灾事故原因分析及预防措施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定期检查电器线路，避免过载使用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燃烧物品不当处理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33" r="2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学习正确使用灭火器等消防设备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使用煤气后要及时关闭阀门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不乱丢烟蒂，避免在床上吸烟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火灾事故原因分析及预防措施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盗窃案件类型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入室盗窃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18" b="95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48" b="263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扒窃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972" b="1997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盗窃案件类型及防范手段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安装防盗门窗和报警器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盗窃案件类型及防范手段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盗窃案件类型及防范手段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不轻易给陌生人开门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保管好贵重物品，不随意放置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学习识别各种诈骗手段，提高警惕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71" r="109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火灾自救方法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用湿毛巾捂住口鼻，匍匐前进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关好门窗，防止火势蔓延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紧急情况下自救互救方法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寻找安全出口，迅速逃离火场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防盗自救方法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发现家中被盗，不要惊慌，立即报警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紧急情况下自救互救方法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保护好现场，等待警方到来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提供线索，协助警方破案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互救方法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紧急情况下自救互救方法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https://d.book118.com/985242330044011104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2024-09-13T22:04:20.428</cp:lastPrinted>
  <dcterms:created xsi:type="dcterms:W3CDTF">2024-09-13T14:04:20Z</dcterms:created>
  <dcterms:modified xsi:type="dcterms:W3CDTF">2024-09-13T14:04:22Z</dcterms:modified>
</cp:coreProperties>
</file>