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45A6F-7765-44A6-B3EF-52930607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80C6C-7498-4D11-A920-5CB61FA5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0E612-C395-4DBE-9C12-5CE20C866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1AE4B-551D-4249-A809-074677782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B97D3-9FBF-42A4-BE1B-3554BB5E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98DA0-37DF-4B3C-ACDD-4DBD2E5B6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B222B-5A95-4F88-BD5D-77097F299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95991-4509-466A-8008-F6E44175D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1D4FC-B30C-4888-8718-854B82DC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71190-3B8C-4E46-A660-ABF06AD2A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A43C3-E34E-4863-878C-7C2BFB766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43030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春季大班健康教育总结报告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春季大班健康教育活动概述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48" r="29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总结春季大班健康教育活动的实施情况，评估活动效果，为今后的教育工作提供参考。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随着社会对儿童健康教育的重视程度不断提高，大班儿童正处于身心发展的关键期，因此开展健康教育至关重要。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本报告主要围绕春季大班健康教育活动的开展情况、实施效果、存在问题等方面进行总结。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由于时间、人力和资源等方面的限制，本报告可能无法涵盖所有相关内容，仅对重点内容进行深入分析和总结。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春季大班健康教育活动概述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本次春季大班健康教育活动计划以《幼儿园教育指导纲要》为指导，结合大班幼儿的身心发展特点，通过多种形式的活动，培养幼儿良好的健康习惯和自我保护能力。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本次活动的目标是让幼儿了解基本的健康知识，培养良好的生活习惯，提高自我保护能力，促进身心健康发展。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活动计划和目标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本次活动主要包括健康教育课程、主题活动、游戏活动等形式，内容涵盖了饮食、运动、卫生、安全等方面。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活动实施过程中，教师通过讲解、示范、互动等多种方式，引导幼儿积极参与活动，让幼儿在游戏中学习，在实践中掌握健康知识。同时，教师还注重与家长的沟通与合作，共同促进幼儿健康成长。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健康教育的效果评估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通过观察、问卷调查和测试等多种方式，收集学生在接受健康教育后的表现和变化。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根据学生的知识掌握程度、行为改变和健康状况改善等方面，制定具体的评估指标和权重。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评估方法和标准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https://d.book118.com/985243030043011112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2024-09-18T10:37:39.959</cp:lastPrinted>
  <dcterms:created xsi:type="dcterms:W3CDTF">2024-09-18T02:37:39Z</dcterms:created>
  <dcterms:modified xsi:type="dcterms:W3CDTF">2024-09-18T02:37:41Z</dcterms:modified>
</cp:coreProperties>
</file>