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786DB-E069-411F-84C7-D768E886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CECBB-469A-464C-81A7-CA63C449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9049B-F991-4927-A5C1-D8490F646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654DF-7378-4177-B363-44B70E9E9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892F5-6375-44D0-9C44-CE54DACA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11E6D-7BC9-4BA0-9044-5079DBE8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FB37A-D882-42C1-8A24-5693C47F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B45BB-E83D-47BE-9D4D-8B17DB7D4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9CEC3-4E4D-43A6-BFA6-A7A377FD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A66E9-5424-44FB-9BF3-AD4C04E4A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F4A99-0AA2-49CD-A6DF-8C13F3C5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33112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儿童肿瘤的预防和防治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儿童肿瘤的社会支持与心理辅导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儿童肿瘤的预防与防治的未来展望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2" r="280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儿童肿瘤是指发生在0-18岁年龄段内的肿瘤，包括良性肿瘤和恶性肿瘤。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儿童肿瘤根据发病部位和性质可分为中枢神经系统肿瘤、血液系统肿瘤、淋巴系统肿瘤等。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儿童肿瘤的定义与分类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儿童肿瘤的发病率呈逐年上升趋势，恶性肿瘤已成为儿童死亡的第二大原因。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不同地区和国家儿童肿瘤的发病率存在差异，城市地区高于农村地区，发达地区高于欠发达地区。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儿童肿瘤的发病率与分布情况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儿童肿瘤的病因较为复杂，主要包括遗传因素、环境因素和基因突变等。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长期接触有害物质、不良生活习惯、遗传家族史等都可能增加儿童患肿瘤的风险。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儿童肿瘤的病因与风险因素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14" b="13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避免有害环境因素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避免接触有害化学物质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避免儿童接触有害化学物质，如苯、甲醛等，尽量选择无毒或低毒的日用品。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减少辐射暴露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避免儿童长时间暴露在电磁辐射和放射线等有害环境中，如减少使用手机、电脑等电子设备的时间。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注意室内空气质量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保持室内空气流通，定期清洁和消毒家居环境，减少室内空气污染物的积累。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提供营养均衡的食物，保证儿童获得足够的维生素、矿物质和蛋白质。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增加运动量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鼓励儿童多参加户外活动和体育锻炼，增强身体素质和免疫力。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保证充足的睡眠时间和规律的作息，有助于儿童的生长发育和免疫力提升。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定期带儿童进行体检，以便及时发现潜在的健康问题。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肿瘤筛查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根据儿童年龄和性别，进行相应的肿瘤筛查，如睾丸肿瘤、神经母细胞瘤等。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定期进行体检和筛查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儿童肿瘤的诊断与治疗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https://d.book118.com/985243311240011111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2024-09-17T14:38:42.655</cp:lastPrinted>
  <dcterms:created xsi:type="dcterms:W3CDTF">2024-09-17T06:38:42Z</dcterms:created>
  <dcterms:modified xsi:type="dcterms:W3CDTF">2024-09-17T06:38:44Z</dcterms:modified>
</cp:coreProperties>
</file>