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D81D3-1020-4D85-9AEC-7820DCA2A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A0097-929A-4496-AC7F-683521C8E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02BE8-53F4-4125-B1C4-62A34C1BF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74439-1D56-4C3E-AD4B-36B4EFBAF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1084B-6727-4E0E-9353-32346DA9D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E425D-4F45-4237-BCB1-B740A4A68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52FE07-47EC-491D-8C3F-11F7ACD05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6A137-F0B6-43DF-94D3-951FD7F73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99232-D44B-4984-8B2C-B72A9F6C3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72F91-2AC6-44A5-B761-3ACAD533E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B55D4-921B-44FB-B1DA-92006C2F5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4412433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还款方式介绍课件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还款方式概述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常见还款方式介绍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还款方式的比较与选择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还款方式的实际应用案例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还款方式的法律与风险防范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还款方式概述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还款方式是指借款人按照约定的时间和金额，向贷款人归还借款本金和利息的方式。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常见的还款方式包括等额本金、等额本息、先息后本、一次性还本付息等。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还款方式的定义和种类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563" r="17563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合理选择还款方式可以降低借款成本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不同的还款方式产生的利息不同，选择合适的还款方式可以降低借款成本，节省利息支出。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适合不同借款人的需求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不同的借款人有着不同的还款需求，如希望减轻前期还款压力或希望尽快还清借款等，选择适合的还款方式可以满足不同借款人的需求。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影响个人信用记录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不按时还款会影响个人信用记录，而选择合适的还款方式可以确保按时还款，保持良好的信用记录。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还款方式的重要性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先息后本适用于短期借款，如短期贷款、应急贷款等，适合希望在短期内还清借款的借款人。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一次性还本付息适用于小额短期借款，如信用卡取现、小额贷款等，适合希望快速还清借款的借款人。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980" r="998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等额本金和等额本息适用于长期借款，如房屋按揭贷款、汽车贷款等，适合希望在较长时间内分摊还款压力的借款人。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还款方式的适用场景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常见还款方式介绍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这是一种常见的还款方式，借款人每月按固定金额偿还贷款，其中包括本金和利息。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等额本息还款法是银行和贷款机构中最常用的还款方式之一。借款人每月按照固定的金额偿还贷款，这个金额由本金和利息组成。随着时间的推移，本金所占的比例逐渐增加，而利息所占的比例逐渐减少。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等额本息还款法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这是一种按月递减的还款方式，借款人每月偿还相同的本金，利息则逐月递减。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等额本金还款法是另一种常见的还款方式。与等额本息还款法不同，借款人每月偿还相同金额的本金，而利息逐月递减。由于本金逐月减少，因此每月的还款金额也会逐月减少。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等额本金还款法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一次性还本付息法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借款人一次性偿还贷款本金和利息，无需按月还款。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一次性还本付息法是一种特殊的还款方式，借款人不需要按月还款，而是在贷款期限到期时一次性偿还本金和利息。这种还款方式通常适用于短期贷款或特定用途的贷款。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https://d.book118.com/985244124332011122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2024-09-26T14:37:41.434</cp:lastPrinted>
  <dcterms:created xsi:type="dcterms:W3CDTF">2024-09-26T06:37:41Z</dcterms:created>
  <dcterms:modified xsi:type="dcterms:W3CDTF">2024-09-26T06:37:43Z</dcterms:modified>
</cp:coreProperties>
</file>