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A406B81-4145-44E4-961B-312CF4FA25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81A639C-DF97-40F4-9105-56AD4F5B4D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10DB3B3-3533-40FC-9B7A-E12DEA347B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C26757C-7FFE-4EDF-BDCC-86DF9F68E6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97015B8-606A-4722-8209-F6EFFEA79A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15A2C07-7496-42E6-8D36-7581E0149D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5423087-1A7E-4F92-8BFE-C8885DC34C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664A0B7-B5AA-4C29-A8DA-55BF91B193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B32CD92-A542-49E4-A6FB-0802968DDB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720056A-CDB3-4548-9B0E-832929D947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7A67ED2-DC74-4987-9320-56B47E1984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85303141340011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231392"/>
            <a:ext cx="4887796" cy="3079623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烫染危机护理方案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02208" y="4706112"/>
            <a:ext cx="6930733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endParaRPr lang="en-US" sz="2025">
              <a:solidFill>
                <a:schemeClr val="accent1">
                  <a:alpha val="100000"/>
                </a:schemeClr>
              </a:solidFill>
              <a:latin typeface="Microsoft Yahei"/>
              <a:ea typeface="Microsoft Yahei"/>
              <a:cs typeface="Microsoft Yahei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烫染危机概述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烫染危机护理方案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烫染危机护理方案实施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烫染危机护理方案效果评估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烫染危机护理方案改进建议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烫染危机概述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2996" r="1299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24" r="32524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5273" r="35273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烫染危机的定义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烫染过程中使用的化学物质会对头发和头皮造成不同程度的伤害，导致头发变脆易断、失去光泽，甚至引发过敏、炎症等问题。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烫染危机是指因烫发、染发等美发行为而导致的头发损伤、头皮刺激等不良后果。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99" r="16699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1415327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根据伤害程度，烫染危机可分为轻度、中度和重度三个等级。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3711304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轻度危机表现为头发干燥、易断、失去光泽，头皮轻微不适；中度危机表现为头发严重受损，头皮出现炎症、过敏等症状；重度危机则可能导致头发大面积脱落，头皮严重受损，甚至引发永久性损伤。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" name="AutoShape 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TextBox 2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烫染危机的分类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429970" y="1598804"/>
            <a:ext cx="3048265" cy="4557583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33906" y="1447444"/>
            <a:ext cx="3048265" cy="4708942"/>
          </a:xfrm>
          <a:prstGeom prst="roundRect">
            <a:avLst>
              <a:gd name="adj" fmla="val 11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53186" y="1689619"/>
            <a:ext cx="3048265" cy="4466767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083" r="16083"/>
          <a:stretch>
            <a:fillRect/>
          </a:stretch>
        </p:blipFill>
        <p:spPr>
          <a:xfrm>
            <a:off x="652454" y="1326357"/>
            <a:ext cx="3050441" cy="3050440"/>
          </a:xfrm>
          <a:prstGeom prst="round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6625" r="16625"/>
          <a:stretch>
            <a:fillRect/>
          </a:stretch>
        </p:blipFill>
        <p:spPr>
          <a:xfrm>
            <a:off x="4533906" y="1327357"/>
            <a:ext cx="3079664" cy="3079664"/>
          </a:xfrm>
          <a:prstGeom prst="round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21792" b="21792"/>
          <a:stretch>
            <a:fillRect/>
          </a:stretch>
        </p:blipFill>
        <p:spPr>
          <a:xfrm>
            <a:off x="8429970" y="1327357"/>
            <a:ext cx="3079664" cy="3079664"/>
          </a:xfrm>
          <a:prstGeom prst="roundRect">
            <a:avLst/>
          </a:prstGeom>
        </p:spPr>
      </p:pic>
      <p:sp>
        <p:nvSpPr>
          <p:cNvPr id="8" name="TextBox 8"/>
          <p:cNvSpPr txBox="1"/>
          <p:nvPr/>
        </p:nvSpPr>
        <p:spPr>
          <a:xfrm>
            <a:off x="769054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烫染危机不仅影响头发的健康，还会对头皮造成不同程度的刺激和损伤。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95472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长期烫染或频繁更换发型会使头发逐渐失去弹性，变得干燥、易断，甚至导致脱发。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18990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烫染过程中使用的化学物质可能引起头皮过敏、炎症等问题，严重时可能导致永久性损伤。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烫染危机的危害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烫染危机护理方案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选择信誉良好的美发店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选择有良好口碑和信誉的美发店，确保使用的烫染产品安全可靠。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避免过度使用烫染产品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频繁使用烫染产品会加重头发损伤，应适度使用，并保持一定的间隔时间。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了解个人发质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在烫染之前，了解自己的发质类型，选择适合自己发质的烫染产品。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烫染危机前的预防措施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一旦发现头发出现异常情况，如严重干燥、断裂等，应立即停止烫染，并寻求专业美发师的帮助。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及时停止烫染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温和清洁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21875" r="2187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定期修剪受损部分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t="16797" b="1679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使用温和的洗发水和护发素，避免使用刺激性强的清洁产品，以免加重头发损伤。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定期修剪发梢的受损部分，有助于促进头发生长和恢复健康。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烫染危机发生时的处理方法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深层滋润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使用深层滋润的护发产品，如发膜、精华素等，为头发提供足够的营养和水分。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定期修剪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为了去除分叉和受损部分，建议每6-8周修剪一次头发。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注意防晒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头发也受到紫外线的伤害，出门时应涂抹防晒霜或戴帽子进行保护。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烫染危机后的护理方案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烫染危机护理方案实施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https://d.book118.com/985303141340011043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57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2024-09-06T00:45:18.174</cp:lastPrinted>
  <dcterms:created xsi:type="dcterms:W3CDTF">2024-09-05T16:45:18Z</dcterms:created>
  <dcterms:modified xsi:type="dcterms:W3CDTF">2024-09-05T16:45:19Z</dcterms:modified>
</cp:coreProperties>
</file>