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59780-5AB4-4ACA-A084-6C659D96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D633F-2BDE-4EA9-8928-E5A4155F8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09C85-952D-464F-8A3A-B69096E6A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0389B-0961-4D6A-9084-3B2E4B5C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056A2-E44A-48F7-AFBD-6D2D739B0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71237-F6AC-442B-944F-544D1038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482D2-39CD-419F-B90A-37C5D3398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E73E1-27B7-4AA5-98E5-9BF30B63C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84329-E76D-4519-B5CB-6FEAFD6A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FB889-2C5D-444E-B4B3-02153F30C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6636B-F5F2-482C-85F2-8C421CEFD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032111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无效吸氧的预防及处理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无效吸氧的原因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无效吸氧的原因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808" b="20808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氧气湿化瓶或管道污染会导致氧气质量下降，影响吸氧效果。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定期清洗和消毒湿化瓶及管道，确保其清洁卫生。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使用一次性管道，避免交叉感染。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氧气湿化瓶或氧气管道污染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氧气流量表故障会导致氧气流量不准确，影响吸氧效果。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定期检查和校准流量表，确保其准确性和可靠性。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使用质量可靠的流量表，避免使用劣质产品。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氧气流量表故障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吸氧管路打折、堵塞或脱落会导致氧气无法正常供应。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正确安装和固定吸氧管路，避免其受到外力压迫或折叠。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定期检查管路是否通畅，及时处理堵塞或脱落问题。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吸氧管路打折、堵塞或脱落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吸氧装置连接不紧密或漏气会导致氧气泄漏，影响吸氧效果。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确保吸氧装置连接紧密，无漏气现象。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使用密封垫片或密封胶带加强密封效果。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吸氧装置连接不紧密或漏气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保持氧气湿化瓶和管道的清洁是预防无效吸氧的重要措施，可以防止细菌滋生和堵塞。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定期使用无菌水清洗氧气湿化瓶，确保瓶内无污垢和沉淀物。同时，检查管道是否清洁，有无破损或老化现象，如有需要应及时更换。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定期检查氧气湿化瓶和管道的清洁度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5" r="304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氧气流量表是控制氧气流量的关键设备，定期校准可以确保其准确性和可靠性，从而避免无效吸氧。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按照规定的时间间隔，请专业人员对氧气流量表进行校准，确保其读数准确。如发现流量表有误差，应及时维修或更换。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定期校准氧气流量表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保持吸氧管路通畅是防止无效吸氧的关键，应定期检查并确保管路无打折、堵塞或脱落现象。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每日检查吸氧管路的连接处是否牢固，有无松动或脱落现象。同时，观察管路是否有打折或堵塞，如有异常应及时处理。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确保吸氧管路通畅，无打折、堵塞或脱落现象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https://d.book118.com/985303211101011112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2024-09-18T11:50:07.502</cp:lastPrinted>
  <dcterms:created xsi:type="dcterms:W3CDTF">2024-09-18T03:50:07Z</dcterms:created>
  <dcterms:modified xsi:type="dcterms:W3CDTF">2024-09-18T03:50:09Z</dcterms:modified>
</cp:coreProperties>
</file>