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8834D-C1FF-4686-BF21-B0F79E97A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563CA-8EA0-4498-824B-2585A7C94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33E91A-E451-46E7-B32E-376309857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22CC54-4A6A-44DC-81EF-79CFF84EF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F1B2C3-9025-4E28-9E9A-5AD232557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069A8C-5AD0-4584-8450-6BCA98AB9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B8567E-578B-4BE4-B393-827F7AB18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CF8B76-D5F1-49CC-AE7A-B7FD8BA77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74085-16B3-43FF-80A0-C3C57737E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259B7-E78A-403E-B899-929CBABBC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23378-3443-4166-9CDE-FFE2D51CA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304013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营销活动总结分析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2024-01-14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营销活动执行过程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营销活动总结与反思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未来营销活动展望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随着市场竞争的日益激烈，企业需要采取有效的营销策略来吸引消费者。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品牌推广需求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企业需要提升品牌知名度和美誉度，以增加市场份额和销售额。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消费者需求不断变化，企业需要了解并满足消费者需求，提高客户满意度。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通过营销活动，让更多的人了解和认识品牌，提高品牌知名度。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通过营销活动吸引潜在客户，增加销售额和市场份额。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通过营销活动提供优质的产品和服务，提高客户满意度，建立品牌忠诚度。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建立品牌忠诚度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XXXX年XX月XX日至XXXX年XX月XX日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XX商场、XX购物中心、XX百货大楼等实体店以及线上平台（如官方网站、社交媒体等）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活动时间和地点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营销活动执行过程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875" b="138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明确营销活动的目标，如提高品牌知名度、促进销售等。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策略制定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根据目标制定相应的营销策略，包括产品定位、目标受众、渠道选择等。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预算分配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根据营销策略制定预算，并合理分配各项费用，如广告制作、媒体购买等。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选择适合目标受众的媒体，如社交媒体、电视、报纸等。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设计吸引人的广告内容和形式，突出产品特点和优势。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广告创意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3423" r="3342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利用多种渠道进行宣传，如线上广告、线下活动等，扩大覆盖面。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按照计划实施营销活动，确保各项任务顺利进行。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确保活动所需物资和人员到位，如场地布置、人员培训等。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对活动过程进行监控，及时调整策略和措施，确保达到预期效果。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营销活动效果评估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https://d.book118.com/985304013300011110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2024-09-16T04:19:45.330</cp:lastPrinted>
  <dcterms:created xsi:type="dcterms:W3CDTF">2024-09-15T20:19:45Z</dcterms:created>
  <dcterms:modified xsi:type="dcterms:W3CDTF">2024-09-15T20:19:47Z</dcterms:modified>
</cp:coreProperties>
</file>