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087DA-5A2E-4432-9B9A-E72E9599E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AB6DE-37A8-438F-90A4-A99BF2C3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9BA67-B156-4485-8173-733A6A6A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9108A-829D-4C74-A03F-E69476947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A8C9C-4210-4FF8-AEF1-8BF69BD2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04F78-4525-4CD8-9BC6-0A79B62F8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AE67E-E3A3-41ED-B2F9-8BE1CF90C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9ACF5-DE78-40BF-8302-0224693A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0A6EB-DF93-46CB-801A-2D8320898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77A5A-4866-4035-B078-C30AB787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8F958-73EC-401D-B5DA-0E52E9CD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04130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义守大学工业工程与管理学系课件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设施规划与物流工程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人因工程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决策理论与方法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工业工程是一门应用性学科，旨在提高生产效率和降低生产成本。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工业工程通过系统分析、优化和改进生产、服务、管理和运作系统，以提高整体效率和效益。它综合运用数学、物理、工程技术和科学管理方法，对人类生产和生活系统进行规划、设计、管理、改进和创新。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工业工程起源于19世纪末的美国，随着科技和管理理论的发展而不断演变。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最初，工业工程主要关注工厂和制造系统的效率优化。随着计算机技术和系统管理理论的普及，工业工程逐渐扩展到服务、医疗、教育等领域。如今，工业工程正朝着智能化、自动化和可持续发展的方向发展。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3" r="251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未来工业工程将更加注重智能化、自动化和可持续性，以应对全球化和环境挑战。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快速发展，工业工程将更加注重智能化和自动化生产系统的研发和应用。同时，随着全球化和环境问题的加剧，工业工程将更加注重可持续发展和绿色制造，以实现经济和环境的双重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生产与运作管理定义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生产与运作管理是对企业生产与运作系统的设计、运行、维护和改进活动的管理。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生产与运作管理目标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实现企业生产与运作的高效性、灵活性和可持续性，满足市场需求，提高企业竞争力。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生产与运作管理范围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包括生产制造、服务提供以及介于两者之间的各种活动。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生产与运作管理的基本概念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根据生产计划和实际生产情况，合理安排生产作业顺序和生产资源，确保生产过程的顺利进行。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制定生产计划，明确生产任务、生产时间和生产数量等，以满足市场需求。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对生产过程进行监控、调整和优化，确保生产计划的有效实施和生产目标的实现。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通过各种检测和控制方法，对生产过程中的产品质量进行监控和管理。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分析质量问题和改进机会，采取有效措施提高产品质量和客户满意度。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制定产品质量标准和质量管理体系，确保产品质量符合客户需求。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指围绕核心企业，通过对信息流、物流和资金流的控制，从采购原材料开始，到制成中间产品及最终产品，最后由销售网络把产品送到消费者手中的一个由供应商、制造商、分销商、零售商直到最终用户所连成的整体功能网链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实现供应链的高效运作，降低成本，提高响应速度和客户满意度。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通过供应链协同、信息共享、物流优化等方法，提高供应链的可靠性和灵活性。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设施规划与物流工程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指对整个生产系统的布局、设计及其实施过程的规划与组织。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设施规划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提高生产效率、降低生产成本、优化资源配置、提高企业竞争力。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设施规划的目标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工厂布局、生产线设计、仓储系统、物流系统等。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设施规划的要素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设施规划的流程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需求分析、系统设计、实施与运行、评估与反馈。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设施规划的实践案例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某汽车制造企业的生产线布局优化。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设施规划的方法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系统分析法、数学建模法、仿真模拟法等。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https://d.book118.com/985304130044011042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2024-09-03T07:10:04.326</cp:lastPrinted>
  <dcterms:created xsi:type="dcterms:W3CDTF">2024-09-02T23:10:04Z</dcterms:created>
  <dcterms:modified xsi:type="dcterms:W3CDTF">2024-09-02T23:10:06Z</dcterms:modified>
</cp:coreProperties>
</file>