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C5F43-6D91-430F-99C6-2030BC03B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26BAF-011D-4A23-978F-0D541DE35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28C21-6481-4930-BE30-D7B10D7F3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CFE7A-417B-4317-9369-9194AF2E5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7CEB25-5481-4FD1-AC08-980391CD7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285635-52B0-4DB1-933D-FBEE64E6C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4207FE-F4B3-49B3-A75F-FB6A66915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1A5B3-67F1-41CB-9126-DCA4837B2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0409E-FD8C-478E-8B1D-F5BB3C2C5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C91FA-A3A2-43A2-8873-DE7B13B2C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657D0-D6A5-45C1-98F8-E41029ED3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10202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889" y="102108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食品安全与全面小康</a:t>
            </a:r>
          </a:p>
        </p:txBody>
      </p:sp>
      <p:sp>
        <p:nvSpPr>
          <p:cNvPr id="3" name="AutoShape 3"/>
          <p:cNvSpPr/>
          <p:nvPr/>
        </p:nvSpPr>
        <p:spPr>
          <a:xfrm>
            <a:off x="1029427" y="4693470"/>
            <a:ext cx="200030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29427" y="5127528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3909" y="1856831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食品安全法律法规与标准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食品安全监管与检测技术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食品生产过程中的安全控制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食品流通环节的安全保障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食品安全事故的预防与处理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0"/>
            <a:ext cx="28689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3098" y="1299451"/>
            <a:ext cx="1953918" cy="557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22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保障公众身体健康和生命安全。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提升国家形象和国际竞争力。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维护社会稳定和经济发展。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食品安全定义：指食品无毒、无害，符合应当有的营养要求，对人体健康不造成任何急性、亚急性或者慢性危害。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食品污染问题严重，如农药残留、重金属超标等。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054" b="2105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食品添加剂滥用，影响食品品质和消费者健康。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食品安全问题的现状与挑战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05" r="11405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食品过期、变质现象频发，引发食源性疾病。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1405" r="1140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4576" b="4576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食品安全问题的现状与挑战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0" r="239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661" r="11661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406" r="940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食品生产、加工、运输环节多，监管难度大。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食品科技发展迅速，新型食品安全问题不断涌现。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消费者食品安全意识不强，科普教育任重道远。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食品安全问题的现状与挑战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全面小康对食品安全的要求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保障人民群众吃得放心、安心、舒心。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提升食品质量安全水平，满足人民日益增长的美好生活需要。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食品安全在全面小康中的地位和作用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是全面小康的重要组成部分，关系到人民群众的身体健康和生活质量。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是促进社会经济可持续发展的重要保障，有利于维护社会稳定和长治久安。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食品安全与全面小康的关系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食品安全法律法规与标准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《中华人民共和国农产品质量安全法》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对农产品质量安全进行规范，保障农产品消费安全。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如《中华人民共和国进出口食品安全管理办法》等，针对不同领域的食品安全问题进行具体规定。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确立了食品安全的基本法律制度，明确了食品生产经营者和监管部门的职责和法律责任。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国家食品安全法律法规体系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包括食品中污染物限量、食品添加剂使用、食品营养强化剂使用等标准，确保食品的质量和安全。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食品安全国家标准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食品安全地方标准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食品生产经营规范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917" b="12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各地根据当地食品产业和居民饮食习惯制定的地方标准，更具针对性和可操作性。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对食品生产经营过程中的原料采购、加工制作、储存运输等环节进行规范，确保食品的安全卫生。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943" b="59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企业食品安全管理制度与责任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企业食品安全管理制度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企业应建立完善的食品安全管理制度，包括食品原料采购、加工制作、储存运输、销售等环节的卫生要求和操作规范。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企业食品安全责任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企业是食品安全的第一责任人，应严格遵守国家法律法规和标准规范，确保生产经营的食品符合安全要求。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食品召回制度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对于存在安全隐患的食品，企业应主动召回并及时处理，保障消费者的合法权益。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食品安全监管与检测技术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食品安全监管队伍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建立专业化、高素质的食品安全监管队伍，提高食品安全监管效能。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国家食品安全监管体系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包括国家、省、市、县四级食品安全监管机构，负责食品安全法规的制定、执行和监督。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食品安全监管部门职责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各级食品安全监管部门负责食品生产、流通、消费等环节的监管，确保食品安全。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食品安全监管体系与机构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https://d.book118.com/985310202333011110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5F5F5"/>
      </a:lt1>
      <a:dk2>
        <a:srgbClr val="000000"/>
      </a:dk2>
      <a:lt2>
        <a:srgbClr val="FFFFFF"/>
      </a:lt2>
      <a:accent1>
        <a:srgbClr val="1D8C57"/>
      </a:accent1>
      <a:accent2>
        <a:srgbClr val="1AD974"/>
      </a:accent2>
      <a:accent3>
        <a:srgbClr val="14C98A"/>
      </a:accent3>
      <a:accent4>
        <a:srgbClr val="00BD8D"/>
      </a:accent4>
      <a:accent5>
        <a:srgbClr val="41B9D6"/>
      </a:accent5>
      <a:accent6>
        <a:srgbClr val="32D9C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2024-09-16T11:08:08.233</cp:lastPrinted>
  <dcterms:created xsi:type="dcterms:W3CDTF">2024-09-16T03:08:08Z</dcterms:created>
  <dcterms:modified xsi:type="dcterms:W3CDTF">2024-09-16T03:08:10Z</dcterms:modified>
</cp:coreProperties>
</file>