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BBB7A-C41B-436C-ABA7-434AF2C62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62F56-274B-498C-88C4-B7065DAB7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B7DFF-9CCA-4D22-BE6B-67A12678C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1FBFC-CB0C-4964-A4E3-6E66D54BB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314053-E739-4B7F-B6B5-546040AAC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DAC70F-3037-4DD1-9A69-3A2D31325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9D588F-3ACE-4FA9-9F41-36226DA09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D2C6E5-6035-4C45-B3F7-485C017AE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3EFC7-0947-4F7A-8610-561484AC8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438A2-C47A-4C84-A1EA-B9E7FD592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A9E15-2854-42F8-829D-319C38D85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3103003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粮食局开展争先创优活动情况汇报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活动组织与准备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活动开展情况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活动成果展示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经验总结与问题分析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20" r="2862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粮食储备与安全管理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当前粮食局在粮食储备、流通和安全管理方面面临一系列挑战，需要进一步提高管理水平和应对能力。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推动粮食产业高质量发展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随着粮食消费结构升级和市场需求变化，粮食局需要积极推动粮食产业转型升级，提高粮食质量和附加值。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加强粮食科技创新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科技创新是推动粮食产业发展的重要动力，粮食局需要加强科技研发和应用，提高粮食生产效率和综合效益。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粮食局现状及发展需求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提升粮食局整体形象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争先创优活动可以展示粮食局的良好形象和工作成果，增强社会认知度和美誉度，为粮食局发展营造良好的外部环境。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促进粮食事业持续发展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争先创优活动可以推动粮食局不断完善工作机制、提高管理水平，为粮食事业的持续发展提供有力支撑。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激发员工积极性和创造力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通过争先创优活动，可以激发员工的积极性和创造力，形成比学赶帮超的良好氛围，推动各项工作取得新突破。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争先创优活动意义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通过开展争先创优活动，力争在全国粮食系统中树立标杆、争创一流，推动粮食局各项工作取得显著成效。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员工素质显著提升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员工的专业素质、服务意识和创新能力得到显著提升，形成一支高素质、专业化的粮食管理队伍。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工作效率和质量明显提高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通过优化工作流程、改进工作方法，提高工作效率和质量，确保各项任务按时保质完成。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粮食安全保障能力显著增强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通过加强粮食储备和流通管理，提高粮食安全保障能力，确保国家粮食安全战略得到有效实施。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活动组织与准备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粮食局成立了由局领导挂帅，各相关处室负责人参与的争先创优活动专项工作组。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工作组负责制定活动方案、组织实施、监督检查、总结评估等工作，确保活动的顺利进行。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成立专项工作组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工作组成立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制定详细活动计划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工作组根据粮食局实际情况，制定了详细的争先创优活动计划，包括活动时间、地点、参与人员、活动内容等。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计划内容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活动计划围绕提高粮食局工作效率和服务水平，安排了学习培训、业务竞赛、经验交流等多个环节。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粮食局积极调配人力、物力、财力等资源，确保活动的顺利进行。同时，加强与相关部门的沟通协调，争取更多的支持和帮助。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确保活动的顺利进行，粮食局制定了多项保障措施，如加强组织领导、明确责任分工、强化监督检查等。同时，建立健全奖惩机制，对在活动中表现突出的单位和个人给予表彰和奖励，对存在问题的单位和个人进行问责和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资源调配与保障措施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活动开展情况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粮食局制定了详细的争先创优活动方案，明确了活动的目标、任务、时间表和责任人。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广泛宣传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通过召开会议、发布通知、悬挂标语等多种形式，广泛宣传争先创优活动的意义、目的和要求，营造良好的活动氛围。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组织动员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各级粮食部门积极响应，组织召开动员会，传达上级精神，部署工作任务，激发广大干部职工的参与热情。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宣传发动阶段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组织实施阶段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粮食局加强对各级粮食部门争先创优活动的督导检查，及时发现问题并督促整改落实，确保活动取得实效。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加强督导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根据活动方案，各级粮食部门结合实际，制定了具体的实施计划，明确了各项任务的时间节点和责任人。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明确任务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各级粮食部门围绕争先创优活动的目标要求，积极采取措施，如加强粮食市场监管、推进粮食产业发展、提高粮食安全保障能力等。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https://d.book118.com/985310300322011121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2024-09-25T03:27:20.534</cp:lastPrinted>
  <dcterms:created xsi:type="dcterms:W3CDTF">2024-09-24T19:27:20Z</dcterms:created>
  <dcterms:modified xsi:type="dcterms:W3CDTF">2024-09-24T19:27:22Z</dcterms:modified>
</cp:coreProperties>
</file>