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16B0ED7-ADBE-4624-9B6F-E779B7AEEE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D48F06-721B-4075-82BB-A6A2078F51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3E5B38F-3BDC-45BE-8FEB-4E1BB61728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49BF5B5-54ED-4317-BA71-EDD57F2262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50801F7-3A35-4037-9ED5-28A8D914EC1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9653E3B-4258-4392-AC3B-4D293E58091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04EA358-DB26-41C9-BBF8-0D045758B92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DEC3AC-1074-4BB2-87EB-880F6C78E7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642E05-B22A-4238-AF00-F08BA2C722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40F0B0-F2C3-4B74-B07C-A8C07970B9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ADD42B-3DF0-437F-96B4-AD8A1C7D51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53103122440111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电力系统的环境与可持续发展</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电力系统与环境相互作用
 电力系统对环境的影响
 环境对电力系统的影响
 电力系统可持续发展必要性
 电力系统可持续发展面临的挑战
 电力系统可持续发展的策略
 电力系统可持续发展的技术
 电力系统可持续发展的前景</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电力系统与环境相互作用</a:t>
            </a:r>
          </a:p>
        </p:txBody>
      </p:sp>
      <p:sp>
        <p:nvSpPr>
          <p:cNvPr id="3" name="Subtitle 2"/>
          <p:cNvSpPr>
            <a:spLocks noGrp="1"/>
          </p:cNvSpPr>
          <p:nvPr>
            <p:ph type="subTitle" idx="1"/>
          </p:nvPr>
        </p:nvSpPr>
        <p:spPr/>
        <p:txBody>
          <a:bodyPr/>
          <a:lstStyle/>
          <a:p>
            <a:r>
              <a:t>电力系统的环境与可持续发展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电力系统与环境相互作用</a:t>
            </a:r>
          </a:p>
        </p:txBody>
      </p:sp>
      <p:sp>
        <p:nvSpPr>
          <p:cNvPr id="3" name="Content Placeholder 2"/>
          <p:cNvSpPr>
            <a:spLocks noGrp="1"/>
          </p:cNvSpPr>
          <p:nvPr>
            <p:ph sz="half" idx="2"/>
          </p:nvPr>
        </p:nvSpPr>
        <p:spPr/>
        <p:txBody>
          <a:bodyPr/>
          <a:lstStyle/>
          <a:p>
            <a:r>
              <a:t>1. 电力系统是温室气体排放的主要来源，2020年占全球温室气体排放量的25%以上。</a:t>
            </a:r>
          </a:p>
          <a:p>
            <a:r>
              <a:t>2. 气候变化对电力系统产生重大影响，如极端天气事件增多、海平面上升等，导致电力系统运行成本增加、可靠性下降。</a:t>
            </a:r>
          </a:p>
          <a:p>
            <a:r>
              <a:t>3. 电力系统需要转型以减少温室气体排放，如提高可再生能源发电比例、提高能源效率、发展碳捕获和碳封存技术等。</a:t>
            </a:r>
          </a:p>
        </p:txBody>
      </p:sp>
      <p:sp>
        <p:nvSpPr>
          <p:cNvPr id="4" name="Text Placeholder 3"/>
          <p:cNvSpPr>
            <a:spLocks noGrp="1"/>
          </p:cNvSpPr>
          <p:nvPr>
            <p:ph type="body" idx="3"/>
          </p:nvPr>
        </p:nvSpPr>
        <p:spPr/>
        <p:txBody>
          <a:bodyPr/>
          <a:lstStyle/>
          <a:p>
            <a:r>
              <a:t>电力系统与空气污染</a:t>
            </a:r>
          </a:p>
        </p:txBody>
      </p:sp>
      <p:sp>
        <p:nvSpPr>
          <p:cNvPr id="5" name="Content Placeholder 4"/>
          <p:cNvSpPr>
            <a:spLocks noGrp="1"/>
          </p:cNvSpPr>
          <p:nvPr>
            <p:ph sz="half" idx="4"/>
          </p:nvPr>
        </p:nvSpPr>
        <p:spPr/>
        <p:txBody>
          <a:bodyPr/>
          <a:lstStyle/>
          <a:p>
            <a:r>
              <a:t>1. 电力系统是空气污染的主要来源，如二氧化硫、氮氧化物和颗粒物等，对人体健康和生态环境造成严重影响。</a:t>
            </a:r>
          </a:p>
          <a:p>
            <a:r>
              <a:t>2. 空气污染对电力系统也产生负面影响，如降低发电效率、增加输电损耗等。</a:t>
            </a:r>
          </a:p>
          <a:p>
            <a:r>
              <a:t>3. 电力系统需要转型以减少空气污染，如提高清洁能源发电比例、发展分布式发电、加强污染控制技术等。</a:t>
            </a:r>
          </a:p>
        </p:txBody>
      </p:sp>
      <p:sp>
        <p:nvSpPr>
          <p:cNvPr id="6" name="Text Placeholder 5"/>
          <p:cNvSpPr>
            <a:spLocks noGrp="1"/>
          </p:cNvSpPr>
          <p:nvPr>
            <p:ph type="body" idx="1"/>
          </p:nvPr>
        </p:nvSpPr>
        <p:spPr/>
        <p:txBody>
          <a:bodyPr/>
          <a:lstStyle/>
          <a:p>
            <a:r>
              <a:t>电力系统与气候变化</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电力系统与环境相互作用</a:t>
            </a:r>
          </a:p>
        </p:txBody>
      </p:sp>
      <p:sp>
        <p:nvSpPr>
          <p:cNvPr id="3" name="Text Placeholder 2"/>
          <p:cNvSpPr>
            <a:spLocks noGrp="1"/>
          </p:cNvSpPr>
          <p:nvPr>
            <p:ph type="body" idx="1"/>
          </p:nvPr>
        </p:nvSpPr>
        <p:spPr/>
        <p:txBody>
          <a:bodyPr/>
          <a:lstStyle/>
          <a:p>
            <a:r>
              <a:t>电力系统与水资源</a:t>
            </a:r>
          </a:p>
        </p:txBody>
      </p:sp>
      <p:sp>
        <p:nvSpPr>
          <p:cNvPr id="4" name="Content Placeholder 3"/>
          <p:cNvSpPr>
            <a:spLocks noGrp="1"/>
          </p:cNvSpPr>
          <p:nvPr>
            <p:ph sz="half" idx="2"/>
          </p:nvPr>
        </p:nvSpPr>
        <p:spPr/>
        <p:txBody>
          <a:bodyPr/>
          <a:lstStyle/>
          <a:p>
            <a:r>
              <a:t>1. 电力系统是水资源消耗的重要行业，2020年占全球淡水消耗量的6%以上。</a:t>
            </a:r>
          </a:p>
          <a:p>
            <a:r>
              <a:t>2. 水资源短缺对电力系统造成重大影响，如火力发电用水困难、水电发电出力下降等。</a:t>
            </a:r>
          </a:p>
          <a:p>
            <a:r>
              <a:t>3. 电力系统需要转型以减少水资源消耗，如提高可再生能源发电比例、提高冷却水循环利用率、发展海水淡化等。</a:t>
            </a:r>
          </a:p>
        </p:txBody>
      </p:sp>
      <p:sp>
        <p:nvSpPr>
          <p:cNvPr id="5" name="Text Placeholder 4"/>
          <p:cNvSpPr>
            <a:spLocks noGrp="1"/>
          </p:cNvSpPr>
          <p:nvPr>
            <p:ph type="body" idx="3"/>
          </p:nvPr>
        </p:nvSpPr>
        <p:spPr/>
        <p:txBody>
          <a:bodyPr/>
          <a:lstStyle/>
          <a:p>
            <a:r>
              <a:t>电力系统与土地利用</a:t>
            </a:r>
          </a:p>
        </p:txBody>
      </p:sp>
      <p:sp>
        <p:nvSpPr>
          <p:cNvPr id="6" name="Content Placeholder 5"/>
          <p:cNvSpPr>
            <a:spLocks noGrp="1"/>
          </p:cNvSpPr>
          <p:nvPr>
            <p:ph sz="half" idx="4"/>
          </p:nvPr>
        </p:nvSpPr>
        <p:spPr/>
        <p:txBody>
          <a:bodyPr/>
          <a:lstStyle/>
          <a:p>
            <a:r>
              <a:t>1. 电力系统建设占用大量土地，如发电厂、输电线路和变电站等，导致土地资源紧张。</a:t>
            </a:r>
          </a:p>
          <a:p>
            <a:r>
              <a:t>2. 土地利用变化对电力系统造成重大影响，如风力发电场选址受限、输电线路走廊受阻等。</a:t>
            </a:r>
          </a:p>
          <a:p>
            <a:r>
              <a:t>3. 电力系统需要转型以减少土地利用，如提高能源效率、发展分布式发电、利用废弃土地建设发电设施等。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电力系统与环境相互作用</a:t>
            </a:r>
          </a:p>
        </p:txBody>
      </p:sp>
      <p:sp>
        <p:nvSpPr>
          <p:cNvPr id="3" name="Text Placeholder 2"/>
          <p:cNvSpPr>
            <a:spLocks noGrp="1"/>
          </p:cNvSpPr>
          <p:nvPr>
            <p:ph type="body" idx="1"/>
          </p:nvPr>
        </p:nvSpPr>
        <p:spPr/>
        <p:txBody>
          <a:bodyPr/>
          <a:lstStyle/>
          <a:p>
            <a:r>
              <a:t>电力系统与生物多样性</a:t>
            </a:r>
          </a:p>
        </p:txBody>
      </p:sp>
      <p:sp>
        <p:nvSpPr>
          <p:cNvPr id="4" name="Content Placeholder 3"/>
          <p:cNvSpPr>
            <a:spLocks noGrp="1"/>
          </p:cNvSpPr>
          <p:nvPr>
            <p:ph sz="half" idx="2"/>
          </p:nvPr>
        </p:nvSpPr>
        <p:spPr/>
        <p:txBody>
          <a:bodyPr/>
          <a:lstStyle/>
          <a:p>
            <a:r>
              <a:t>1. 电力系统建设和运行对生物多样性造成负面影响，如发电厂冷却水排放对水生生物造成危害、输电线路对鸟类造成伤害等。</a:t>
            </a:r>
          </a:p>
          <a:p>
            <a:r>
              <a:t>2. 生物多样性丧失对电力系统造成重大影响，如授粉昆虫减少导致农作物产量下降、森林火灾增加导致输电线路损毁等。</a:t>
            </a:r>
          </a:p>
          <a:p>
            <a:r>
              <a:t>3. 电力系统需要转型以保护生物多样性，如减少化石燃料发电、提高可再生能源发电比例、加强生态保护等。</a:t>
            </a:r>
          </a:p>
        </p:txBody>
      </p:sp>
      <p:sp>
        <p:nvSpPr>
          <p:cNvPr id="5" name="Text Placeholder 4"/>
          <p:cNvSpPr>
            <a:spLocks noGrp="1"/>
          </p:cNvSpPr>
          <p:nvPr>
            <p:ph type="body" idx="3"/>
          </p:nvPr>
        </p:nvSpPr>
        <p:spPr/>
        <p:txBody>
          <a:bodyPr/>
          <a:lstStyle/>
          <a:p>
            <a:r>
              <a:t>电力系统与社会公平</a:t>
            </a:r>
          </a:p>
        </p:txBody>
      </p:sp>
      <p:sp>
        <p:nvSpPr>
          <p:cNvPr id="6" name="Content Placeholder 5"/>
          <p:cNvSpPr>
            <a:spLocks noGrp="1"/>
          </p:cNvSpPr>
          <p:nvPr>
            <p:ph sz="half" idx="4"/>
          </p:nvPr>
        </p:nvSpPr>
        <p:spPr/>
        <p:txBody>
          <a:bodyPr/>
          <a:lstStyle/>
          <a:p>
            <a:r>
              <a:t>1. 电力系统建设和运行对社会公平造成负面影响，如发电厂选址对当地居民造成环境污染、输电线路走廊对当地居民造成视觉污染等。</a:t>
            </a:r>
          </a:p>
          <a:p>
            <a:r>
              <a:t>2. 社会公平问题对电力系统造成重大影响，如征地拆迁问题导致电力项目建设受阻、电力价格上涨导致贫困人口用电困难等。</a:t>
            </a:r>
          </a:p>
          <a:p>
            <a:r>
              <a:t>3. 电力系统需要转型以促进社会公平，如提高清洁能源发电比例、发展分布式发电、降低电价等。</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电力系统对环境的影响</a:t>
            </a:r>
          </a:p>
        </p:txBody>
      </p:sp>
      <p:sp>
        <p:nvSpPr>
          <p:cNvPr id="3" name="Subtitle 2"/>
          <p:cNvSpPr>
            <a:spLocks noGrp="1"/>
          </p:cNvSpPr>
          <p:nvPr>
            <p:ph type="subTitle" idx="1"/>
          </p:nvPr>
        </p:nvSpPr>
        <p:spPr/>
        <p:txBody>
          <a:bodyPr/>
          <a:lstStyle/>
          <a:p>
            <a:r>
              <a:t>电力系统的环境与可持续发展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电力系统对环境的影响</a:t>
            </a:r>
          </a:p>
        </p:txBody>
      </p:sp>
      <p:sp>
        <p:nvSpPr>
          <p:cNvPr id="3" name="Content Placeholder 2"/>
          <p:cNvSpPr>
            <a:spLocks noGrp="1"/>
          </p:cNvSpPr>
          <p:nvPr>
            <p:ph sz="half" idx="2"/>
          </p:nvPr>
        </p:nvSpPr>
        <p:spPr/>
        <p:txBody>
          <a:bodyPr/>
          <a:lstStyle/>
          <a:p>
            <a:r>
              <a:t>1. 电力系统的燃料燃烧：主要指化石燃料（如煤炭、石油和天然气）的燃烧，导致空气中释放二氧化碳、二氧化硫和氮氧化物等污染物，造成空气污染。</a:t>
            </a:r>
          </a:p>
          <a:p>
            <a:r>
              <a:t>2. 酸雨：主要由火力发电厂释放的硫氧化物和氮氧化物与大气中的水蒸气发生化学反应形成，导致酸雨的产生，对生态环境和人类健康造成危害。</a:t>
            </a:r>
          </a:p>
          <a:p>
            <a:r>
              <a:t>3. 温室气体排放：电力系统燃料燃烧产生的二氧化碳等温室气体排放，导致全球气温上升，引发气候变化，对生态环境和人类社会可持续发展带来负面影响。</a:t>
            </a:r>
          </a:p>
        </p:txBody>
      </p:sp>
      <p:sp>
        <p:nvSpPr>
          <p:cNvPr id="4" name="Text Placeholder 3"/>
          <p:cNvSpPr>
            <a:spLocks noGrp="1"/>
          </p:cNvSpPr>
          <p:nvPr>
            <p:ph type="body" idx="3"/>
          </p:nvPr>
        </p:nvSpPr>
        <p:spPr/>
        <p:txBody>
          <a:bodyPr/>
          <a:lstStyle/>
          <a:p>
            <a:r>
              <a:t>水资源污染</a:t>
            </a:r>
          </a:p>
        </p:txBody>
      </p:sp>
      <p:sp>
        <p:nvSpPr>
          <p:cNvPr id="5" name="Content Placeholder 4"/>
          <p:cNvSpPr>
            <a:spLocks noGrp="1"/>
          </p:cNvSpPr>
          <p:nvPr>
            <p:ph sz="half" idx="4"/>
          </p:nvPr>
        </p:nvSpPr>
        <p:spPr/>
        <p:txBody>
          <a:bodyPr/>
          <a:lstStyle/>
          <a:p>
            <a:r>
              <a:t>1. 水资源消耗：电力系统在发电、输电和配电过程中需要消耗大量的水资源，特别是火电发电和水电发电对水资源的消耗最为明显。</a:t>
            </a:r>
          </a:p>
          <a:p>
            <a:r>
              <a:t>2. 水污染：电力系统在发电、输电和配电过程中产生的废水和废物会对水环境造成污染，特别是火电发电厂排放的废水和废渣会对水体造成污染，影响水生生物的生存环境。</a:t>
            </a:r>
          </a:p>
          <a:p>
            <a:r>
              <a:t>3. 热污染：电力系统发电过程会产生大量的余热，排放到水体中会造成水温升高，影响水生生物的生存环境，对水体生态系统造成负面影响。</a:t>
            </a:r>
          </a:p>
        </p:txBody>
      </p:sp>
      <p:sp>
        <p:nvSpPr>
          <p:cNvPr id="6" name="Text Placeholder 5"/>
          <p:cNvSpPr>
            <a:spLocks noGrp="1"/>
          </p:cNvSpPr>
          <p:nvPr>
            <p:ph type="body" idx="1"/>
          </p:nvPr>
        </p:nvSpPr>
        <p:spPr/>
        <p:txBody>
          <a:bodyPr/>
          <a:lstStyle/>
          <a:p>
            <a:r>
              <a:t>大气污染</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电力系统对环境的影响</a:t>
            </a:r>
          </a:p>
        </p:txBody>
      </p:sp>
      <p:sp>
        <p:nvSpPr>
          <p:cNvPr id="3" name="Text Placeholder 2"/>
          <p:cNvSpPr>
            <a:spLocks noGrp="1"/>
          </p:cNvSpPr>
          <p:nvPr>
            <p:ph type="body" idx="1"/>
          </p:nvPr>
        </p:nvSpPr>
        <p:spPr/>
        <p:txBody>
          <a:bodyPr/>
          <a:lstStyle/>
          <a:p>
            <a:r>
              <a:t>土地资源破坏</a:t>
            </a:r>
          </a:p>
        </p:txBody>
      </p:sp>
      <p:sp>
        <p:nvSpPr>
          <p:cNvPr id="4" name="Content Placeholder 3"/>
          <p:cNvSpPr>
            <a:spLocks noGrp="1"/>
          </p:cNvSpPr>
          <p:nvPr>
            <p:ph sz="half" idx="2"/>
          </p:nvPr>
        </p:nvSpPr>
        <p:spPr/>
        <p:txBody>
          <a:bodyPr/>
          <a:lstStyle/>
          <a:p>
            <a:r>
              <a:t>1. 电力系统建设：电力系统的建设，包括电站、输电线路和变电站等基础设施的建设，会占用大量的土地资源，导致土地资源破坏，影响土地的可利用性。</a:t>
            </a:r>
          </a:p>
          <a:p>
            <a:r>
              <a:t>2. 露天矿开采：电力系统使用的化石燃料，如煤炭，需要通过露天矿开采获得，这种开采方式会对土地资源造成破坏，导致植被破坏、水土流失、地表塌陷等环境问题。</a:t>
            </a:r>
          </a:p>
          <a:p>
            <a:r>
              <a:t>3. 电力传输走廊：电力系统的输电线路需要占用大量土地资源，形成电力传输走廊，导致土地资源分割，影响土地的利用效率和生态环境的完整性。</a:t>
            </a:r>
          </a:p>
        </p:txBody>
      </p:sp>
      <p:sp>
        <p:nvSpPr>
          <p:cNvPr id="5" name="Text Placeholder 4"/>
          <p:cNvSpPr>
            <a:spLocks noGrp="1"/>
          </p:cNvSpPr>
          <p:nvPr>
            <p:ph type="body" idx="3"/>
          </p:nvPr>
        </p:nvSpPr>
        <p:spPr/>
        <p:txBody>
          <a:bodyPr/>
          <a:lstStyle/>
          <a:p>
            <a:r>
              <a:t>生物多样性丧失</a:t>
            </a:r>
          </a:p>
        </p:txBody>
      </p:sp>
      <p:sp>
        <p:nvSpPr>
          <p:cNvPr id="6" name="Content Placeholder 5"/>
          <p:cNvSpPr>
            <a:spLocks noGrp="1"/>
          </p:cNvSpPr>
          <p:nvPr>
            <p:ph sz="half" idx="4"/>
          </p:nvPr>
        </p:nvSpPr>
        <p:spPr/>
        <p:txBody>
          <a:bodyPr/>
          <a:lstStyle/>
          <a:p>
            <a:r>
              <a:t>1. 生态系统破坏：电力系统建设和运行会对自然生态系统造成破坏，例如，火电发电厂的排放物会导致森林酸化，水电发电站的大坝建设会阻碍鱼类洄游，导致水生生物多样性丧失。</a:t>
            </a:r>
          </a:p>
          <a:p>
            <a:r>
              <a:t>2. 栖息地丧失：电力系统建设和运行会占用大量的土地资源，导致自然栖息地丧失，影响野生动物的生存空间，导致生物多样性的丧失。</a:t>
            </a:r>
          </a:p>
          <a:p>
            <a:r>
              <a:t>3. 濒危物种灭绝：电力系统建设和运行会对一些濒危物种造成威胁，导致其生存环境遭到破坏，数量减少，甚至灭绝。</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电力系统对环境的影响</a:t>
            </a:r>
          </a:p>
        </p:txBody>
      </p:sp>
      <p:sp>
        <p:nvSpPr>
          <p:cNvPr id="3" name="Text Placeholder 2"/>
          <p:cNvSpPr>
            <a:spLocks noGrp="1"/>
          </p:cNvSpPr>
          <p:nvPr>
            <p:ph type="body" idx="1"/>
          </p:nvPr>
        </p:nvSpPr>
        <p:spPr/>
        <p:txBody>
          <a:bodyPr/>
          <a:lstStyle/>
          <a:p>
            <a:r>
              <a:t>人类健康危害</a:t>
            </a:r>
          </a:p>
        </p:txBody>
      </p:sp>
      <p:sp>
        <p:nvSpPr>
          <p:cNvPr id="4" name="Content Placeholder 3"/>
          <p:cNvSpPr>
            <a:spLocks noGrp="1"/>
          </p:cNvSpPr>
          <p:nvPr>
            <p:ph sz="half" idx="2"/>
          </p:nvPr>
        </p:nvSpPr>
        <p:spPr/>
        <p:txBody>
          <a:bodyPr/>
          <a:lstStyle/>
          <a:p>
            <a:r>
              <a:t>1. 空气污染危害：电力系统燃料燃烧产生的空气污染物，如二氧化硫、氮氧化物和颗粒物等，会导致呼吸系统疾病、心血管疾病和癌症等健康问题。</a:t>
            </a:r>
          </a:p>
          <a:p>
            <a:r>
              <a:t>2. 水污染危害：电力系统产生的废水和废物会对水环境造成污染，导致水体富营养化、水质下降等问题，威胁饮用水安全，对人类健康造成危害。</a:t>
            </a:r>
          </a:p>
          <a:p>
            <a:r>
              <a:t>3. 电磁辐射危害：电力系统输电线路和变电站会产生电磁辐射，长期暴露在电磁辐射下可能会对人体健康造成危害，例如，可能导致睡眠障碍、头痛、恶心等症状。</a:t>
            </a:r>
          </a:p>
        </p:txBody>
      </p:sp>
      <p:sp>
        <p:nvSpPr>
          <p:cNvPr id="5" name="Text Placeholder 4"/>
          <p:cNvSpPr>
            <a:spLocks noGrp="1"/>
          </p:cNvSpPr>
          <p:nvPr>
            <p:ph type="body" idx="3"/>
          </p:nvPr>
        </p:nvSpPr>
        <p:spPr/>
        <p:txBody>
          <a:bodyPr/>
          <a:lstStyle/>
          <a:p>
            <a:r>
              <a:t>绿色转型</a:t>
            </a:r>
          </a:p>
        </p:txBody>
      </p:sp>
      <p:sp>
        <p:nvSpPr>
          <p:cNvPr id="6" name="Content Placeholder 5"/>
          <p:cNvSpPr>
            <a:spLocks noGrp="1"/>
          </p:cNvSpPr>
          <p:nvPr>
            <p:ph sz="half" idx="4"/>
          </p:nvPr>
        </p:nvSpPr>
        <p:spPr/>
        <p:txBody>
          <a:bodyPr/>
          <a:lstStyle/>
          <a:p>
            <a:r>
              <a:t>1. 清洁能源：电力系统向清洁能源转型，例如，太阳能、风能、水能等可再生能源，可以减少温室气体排放以及对环境造成的污染。</a:t>
            </a:r>
          </a:p>
          <a:p>
            <a:r>
              <a:t>2. 能源效率：提高能源效率，减少电力需求，可以通过采用节能技术、提高设备效率、优化电力系统运行等方式实现。</a:t>
            </a:r>
          </a:p>
          <a:p>
            <a:r>
              <a:t>3. 电网现代化：进行电网现代化改造，采用智能电网技术，可以提高电网的运行效率和可靠性，减少电力系统对环境的影响。</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环境对电力系统的影响</a:t>
            </a:r>
          </a:p>
        </p:txBody>
      </p:sp>
      <p:sp>
        <p:nvSpPr>
          <p:cNvPr id="3" name="Subtitle 2"/>
          <p:cNvSpPr>
            <a:spLocks noGrp="1"/>
          </p:cNvSpPr>
          <p:nvPr>
            <p:ph type="subTitle" idx="1"/>
          </p:nvPr>
        </p:nvSpPr>
        <p:spPr/>
        <p:txBody>
          <a:bodyPr/>
          <a:lstStyle/>
          <a:p>
            <a:r>
              <a:t>电力系统的环境与可持续发展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环境对电力系统的影响</a:t>
            </a:r>
          </a:p>
        </p:txBody>
      </p:sp>
      <p:sp>
        <p:nvSpPr>
          <p:cNvPr id="3" name="Text Placeholder 2"/>
          <p:cNvSpPr>
            <a:spLocks noGrp="1"/>
          </p:cNvSpPr>
          <p:nvPr>
            <p:ph type="body" idx="1"/>
          </p:nvPr>
        </p:nvSpPr>
        <p:spPr/>
        <p:txBody>
          <a:bodyPr/>
          <a:lstStyle/>
          <a:p>
            <a:r>
              <a:t>气候变化</a:t>
            </a:r>
          </a:p>
        </p:txBody>
      </p:sp>
      <p:sp>
        <p:nvSpPr>
          <p:cNvPr id="4" name="Content Placeholder 3"/>
          <p:cNvSpPr>
            <a:spLocks noGrp="1"/>
          </p:cNvSpPr>
          <p:nvPr>
            <p:ph sz="half" idx="2"/>
          </p:nvPr>
        </p:nvSpPr>
        <p:spPr/>
        <p:txBody>
          <a:bodyPr/>
          <a:lstStyle/>
          <a:p>
            <a:r>
              <a:t>1. 气候变化导致全球气温升高，引发极端天气事件增多，如洪水、干旱、热浪等，这些事件可能会对电力系统造成破坏，包括电网中断、电站受损等。</a:t>
            </a:r>
          </a:p>
          <a:p>
            <a:r>
              <a:t>2. 气候变化导致海平面上升，沿海地区发电厂和输电设施可能面临被淹没的风险。</a:t>
            </a:r>
          </a:p>
          <a:p>
            <a:r>
              <a:t>3. 气候变化导致冰川消融，水力发电站的水源可能会减少，发电量也可能会受到影响。</a:t>
            </a:r>
          </a:p>
        </p:txBody>
      </p:sp>
      <p:sp>
        <p:nvSpPr>
          <p:cNvPr id="5" name="Text Placeholder 4"/>
          <p:cNvSpPr>
            <a:spLocks noGrp="1"/>
          </p:cNvSpPr>
          <p:nvPr>
            <p:ph type="body" idx="3"/>
          </p:nvPr>
        </p:nvSpPr>
        <p:spPr/>
        <p:txBody>
          <a:bodyPr/>
          <a:lstStyle/>
          <a:p>
            <a:r>
              <a:t>自然灾害</a:t>
            </a:r>
          </a:p>
        </p:txBody>
      </p:sp>
      <p:sp>
        <p:nvSpPr>
          <p:cNvPr id="6" name="Content Placeholder 5"/>
          <p:cNvSpPr>
            <a:spLocks noGrp="1"/>
          </p:cNvSpPr>
          <p:nvPr>
            <p:ph sz="half" idx="4"/>
          </p:nvPr>
        </p:nvSpPr>
        <p:spPr/>
        <p:txBody>
          <a:bodyPr/>
          <a:lstStyle/>
          <a:p>
            <a:r>
              <a:t>1. 自然灾害，如地震、台风、洪水等，可能会对电力系统造成严重破坏，包括电网中断、电站受损等。</a:t>
            </a:r>
          </a:p>
          <a:p>
            <a:r>
              <a:t>2. 自然灾害可能会导致电力供应中断，给人民生活和经济活动造成严重影响。</a:t>
            </a:r>
          </a:p>
          <a:p>
            <a:r>
              <a:t>3. 自然灾害可能会破坏电力系统基础设施，导致电力系统恢复需要花费大量时间和金钱。</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环境对电力系统的影响</a:t>
            </a:r>
          </a:p>
        </p:txBody>
      </p:sp>
      <p:sp>
        <p:nvSpPr>
          <p:cNvPr id="3" name="Content Placeholder 2"/>
          <p:cNvSpPr>
            <a:spLocks noGrp="1"/>
          </p:cNvSpPr>
          <p:nvPr>
            <p:ph sz="half" idx="2"/>
          </p:nvPr>
        </p:nvSpPr>
        <p:spPr/>
        <p:txBody>
          <a:bodyPr/>
          <a:lstStyle/>
          <a:p>
            <a:r>
              <a:t>1. 电力系统在运行过程中会产生污染物，如二氧化碳、二氧化硫、氮氧化物等，这些污染物会对环境造成危害，包括导致气候变化、酸雨等。</a:t>
            </a:r>
          </a:p>
          <a:p>
            <a:r>
              <a:t>2. 环境污染可能会对电力系统造成腐蚀，导致电力设备故障增加，发电效率下降。</a:t>
            </a:r>
          </a:p>
          <a:p>
            <a:r>
              <a:t>3. 环境污染可能会对电力系统工作人员的健康造成危害，导致工作效率下降。</a:t>
            </a:r>
          </a:p>
        </p:txBody>
      </p:sp>
      <p:sp>
        <p:nvSpPr>
          <p:cNvPr id="4" name="Text Placeholder 3"/>
          <p:cNvSpPr>
            <a:spLocks noGrp="1"/>
          </p:cNvSpPr>
          <p:nvPr>
            <p:ph type="body" idx="3"/>
          </p:nvPr>
        </p:nvSpPr>
        <p:spPr/>
        <p:txBody>
          <a:bodyPr/>
          <a:lstStyle/>
          <a:p>
            <a:r>
              <a:t>资源枯竭</a:t>
            </a:r>
          </a:p>
        </p:txBody>
      </p:sp>
      <p:sp>
        <p:nvSpPr>
          <p:cNvPr id="5" name="Content Placeholder 4"/>
          <p:cNvSpPr>
            <a:spLocks noGrp="1"/>
          </p:cNvSpPr>
          <p:nvPr>
            <p:ph sz="half" idx="4"/>
          </p:nvPr>
        </p:nvSpPr>
        <p:spPr/>
        <p:txBody>
          <a:bodyPr/>
          <a:lstStyle/>
          <a:p>
            <a:r>
              <a:t>1. 电力系统在运行过程中需要消耗大量的自然资源，如煤炭、石油、天然气等，这些资源都是不可再生的，随着时间的推移，这些资源将逐渐枯竭。</a:t>
            </a:r>
          </a:p>
          <a:p>
            <a:r>
              <a:t>2. 资源枯竭会导致电力生产成本上升，给电力系统带来经济压力。</a:t>
            </a:r>
          </a:p>
          <a:p>
            <a:r>
              <a:t>3. 资源枯竭会导致电力供应短缺，给人民生活和经济活动造成严重影响。</a:t>
            </a:r>
          </a:p>
        </p:txBody>
      </p:sp>
      <p:sp>
        <p:nvSpPr>
          <p:cNvPr id="6" name="Text Placeholder 5"/>
          <p:cNvSpPr>
            <a:spLocks noGrp="1"/>
          </p:cNvSpPr>
          <p:nvPr>
            <p:ph type="body" idx="1"/>
          </p:nvPr>
        </p:nvSpPr>
        <p:spPr/>
        <p:txBody>
          <a:bodyPr/>
          <a:lstStyle/>
          <a:p>
            <a:r>
              <a:t>环境污染</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环境对电力系统的影响</a:t>
            </a:r>
          </a:p>
        </p:txBody>
      </p:sp>
      <p:sp>
        <p:nvSpPr>
          <p:cNvPr id="3" name="Text Placeholder 2"/>
          <p:cNvSpPr>
            <a:spLocks noGrp="1"/>
          </p:cNvSpPr>
          <p:nvPr>
            <p:ph type="body" idx="1"/>
          </p:nvPr>
        </p:nvSpPr>
        <p:spPr/>
        <p:txBody>
          <a:bodyPr/>
          <a:lstStyle/>
          <a:p>
            <a:r>
              <a:t>人口增长</a:t>
            </a:r>
          </a:p>
        </p:txBody>
      </p:sp>
      <p:sp>
        <p:nvSpPr>
          <p:cNvPr id="4" name="Content Placeholder 3"/>
          <p:cNvSpPr>
            <a:spLocks noGrp="1"/>
          </p:cNvSpPr>
          <p:nvPr>
            <p:ph sz="half" idx="2"/>
          </p:nvPr>
        </p:nvSpPr>
        <p:spPr/>
        <p:txBody>
          <a:bodyPr/>
          <a:lstStyle/>
          <a:p>
            <a:r>
              <a:t>1. 人口增长导致电力需求不断增加，电力系统需要不断扩大规模和提高发电能力才能满足需求。</a:t>
            </a:r>
          </a:p>
          <a:p>
            <a:r>
              <a:t>2. 人口增长导致城市化进程加快，城市人口密集，电力需求量大，对电力系统的可靠性和安全性提出了更高的要求。</a:t>
            </a:r>
          </a:p>
          <a:p>
            <a:r>
              <a:t>3. 人口增长导致经济发展速度加快，对电力需求量也提出了更高的要求。</a:t>
            </a:r>
          </a:p>
        </p:txBody>
      </p:sp>
      <p:sp>
        <p:nvSpPr>
          <p:cNvPr id="5" name="Text Placeholder 4"/>
          <p:cNvSpPr>
            <a:spLocks noGrp="1"/>
          </p:cNvSpPr>
          <p:nvPr>
            <p:ph type="body" idx="3"/>
          </p:nvPr>
        </p:nvSpPr>
        <p:spPr/>
        <p:txBody>
          <a:bodyPr/>
          <a:lstStyle/>
          <a:p>
            <a:r>
              <a:t>技术进步</a:t>
            </a:r>
          </a:p>
        </p:txBody>
      </p:sp>
      <p:sp>
        <p:nvSpPr>
          <p:cNvPr id="6" name="Content Placeholder 5"/>
          <p:cNvSpPr>
            <a:spLocks noGrp="1"/>
          </p:cNvSpPr>
          <p:nvPr>
            <p:ph sz="half" idx="4"/>
          </p:nvPr>
        </p:nvSpPr>
        <p:spPr/>
        <p:txBody>
          <a:bodyPr/>
          <a:lstStyle/>
          <a:p>
            <a:r>
              <a:t>1. 技术进步推动了电力系统的发展，使电力系统更加高效、可靠、智能。</a:t>
            </a:r>
          </a:p>
          <a:p>
            <a:r>
              <a:t>2. 技术进步带来了新的电力技术和设备，如可再生能源发电技术、智能电网技术等，这些技术可以减少电力系统的环境影响，提高电力系统的效率和可靠性。</a:t>
            </a:r>
          </a:p>
          <a:p>
            <a:r>
              <a:t>3. 技术进步可以帮助电力系统更好地应对气候变化、自然灾害、环境污染、资源枯竭等挑战。</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电力系统可持续发展必要性</a:t>
            </a:r>
          </a:p>
        </p:txBody>
      </p:sp>
      <p:sp>
        <p:nvSpPr>
          <p:cNvPr id="3" name="Subtitle 2"/>
          <p:cNvSpPr>
            <a:spLocks noGrp="1"/>
          </p:cNvSpPr>
          <p:nvPr>
            <p:ph type="subTitle" idx="1"/>
          </p:nvPr>
        </p:nvSpPr>
        <p:spPr/>
        <p:txBody>
          <a:bodyPr/>
          <a:lstStyle/>
          <a:p>
            <a:r>
              <a:t>电力系统的环境与可持续发展</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电力系统可持续发展必要性</a:t>
            </a:r>
          </a:p>
        </p:txBody>
      </p:sp>
      <p:sp>
        <p:nvSpPr>
          <p:cNvPr id="3" name="Text Placeholder 2"/>
          <p:cNvSpPr>
            <a:spLocks noGrp="1"/>
          </p:cNvSpPr>
          <p:nvPr>
            <p:ph type="body" idx="1"/>
          </p:nvPr>
        </p:nvSpPr>
        <p:spPr/>
        <p:txBody>
          <a:bodyPr/>
          <a:lstStyle/>
          <a:p>
            <a:r>
              <a:t>电力系统与环境保护的需求</a:t>
            </a:r>
          </a:p>
        </p:txBody>
      </p:sp>
      <p:sp>
        <p:nvSpPr>
          <p:cNvPr id="4" name="Content Placeholder 3"/>
          <p:cNvSpPr>
            <a:spLocks noGrp="1"/>
          </p:cNvSpPr>
          <p:nvPr>
            <p:ph sz="half" idx="2"/>
          </p:nvPr>
        </p:nvSpPr>
        <p:spPr/>
        <p:txBody>
          <a:bodyPr/>
          <a:lstStyle/>
          <a:p>
            <a:r>
              <a:t>1. 电力系统是人类社会发展的重要基础设施，电力生产和输送过程中不可避免地会对环境造成一定的影响，包括大气污染、水污染、固体废物污染等，严重威胁人类的健康和生存环境，因此迫切需要采取措施保护环境。</a:t>
            </a:r>
          </a:p>
          <a:p>
            <a:r>
              <a:t>2. 电力系统的发展与环境保护息息相关，电力系统的发展可以带来经济的快速增长和人民生活水平的提高，但也会对环境造成一定的负面影响。因此，在电力系统的发展过程中，必须重视环境保护，将环境保护融入到电力系统发展的各个环节中，实现电力系统与环境的协调发展。</a:t>
            </a:r>
          </a:p>
          <a:p>
            <a:r>
              <a:t>3. 电力系统可持续发展是实现经济社会可持续发展的重要前提，电力系统可持续发展可以为经济社会发展提供清洁、可靠的能源，促进经济增长和社会进步，同时也能够保护环境，减少对环境的负面影响。</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电力系统可持续发展必要性</a:t>
            </a:r>
          </a:p>
        </p:txBody>
      </p:sp>
      <p:sp>
        <p:nvSpPr>
          <p:cNvPr id="3" name="Text Placeholder 2"/>
          <p:cNvSpPr>
            <a:spLocks noGrp="1"/>
          </p:cNvSpPr>
          <p:nvPr>
            <p:ph type="body" idx="1"/>
          </p:nvPr>
        </p:nvSpPr>
        <p:spPr/>
        <p:txBody>
          <a:bodyPr/>
          <a:lstStyle/>
          <a:p>
            <a:r>
              <a:t>电力系统与能源安全的需求</a:t>
            </a:r>
          </a:p>
        </p:txBody>
      </p:sp>
      <p:sp>
        <p:nvSpPr>
          <p:cNvPr id="4" name="Content Placeholder 3"/>
          <p:cNvSpPr>
            <a:spLocks noGrp="1"/>
          </p:cNvSpPr>
          <p:nvPr>
            <p:ph sz="half" idx="2"/>
          </p:nvPr>
        </p:nvSpPr>
        <p:spPr/>
        <p:txBody>
          <a:bodyPr/>
          <a:lstStyle/>
          <a:p>
            <a:r>
              <a:t>1. 电力系统是能源系统的重要组成部分，电力安全是国家安全的重要组成部分。电力系统的发展必须与国家能源安全战略相适应，确保国家电力安全。</a:t>
            </a:r>
          </a:p>
          <a:p>
            <a:r>
              <a:t>2. 电力系统的发展必须与国家能源安全战略相适应，确保国家电力安全。国家能源安全战略应以可持续发展为目标，以清洁能源发展为重点，以能源利用效率提高为基础，以能源安全保障为底线，实现能源安全与经济社会发展的协调发展。</a:t>
            </a:r>
          </a:p>
          <a:p>
            <a:r>
              <a:t>3. 电力系统的发展必须与国家能源安全战略相适应，确保国家电力安全。国家能源安全战略应以可持续发展为目标，以清洁能源发展为重点，以能源利用效率提高为基础，以能源安全保障为底线，实现能源安全与经济社会发展的协调发展。</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https://d.book118.com/985310312244011122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104</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电力系统与环境相互作用</vt:lpstr>
      <vt:lpstr> 电力系统与环境相互作用</vt:lpstr>
      <vt:lpstr> 电力系统与环境相互作用</vt:lpstr>
      <vt:lpstr> 电力系统与环境相互作用</vt:lpstr>
      <vt:lpstr> 电力系统对环境的影响</vt:lpstr>
      <vt:lpstr> 电力系统对环境的影响</vt:lpstr>
      <vt:lpstr> 电力系统对环境的影响</vt:lpstr>
      <vt:lpstr> 电力系统对环境的影响</vt:lpstr>
      <vt:lpstr> 环境对电力系统的影响</vt:lpstr>
      <vt:lpstr> 环境对电力系统的影响</vt:lpstr>
      <vt:lpstr> 环境对电力系统的影响</vt:lpstr>
      <vt:lpstr> 环境对电力系统的影响</vt:lpstr>
      <vt:lpstr> 电力系统可持续发展必要性</vt:lpstr>
      <vt:lpstr> 电力系统可持续发展必要性</vt:lpstr>
      <vt:lpstr> 电力系统可持续发展必要性</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2024-09-26T07:08:58.533</cp:lastPrinted>
  <dcterms:created xsi:type="dcterms:W3CDTF">2024-09-25T23:08:58Z</dcterms:created>
  <dcterms:modified xsi:type="dcterms:W3CDTF">2024-09-25T23:09:00Z</dcterms:modified>
</cp:coreProperties>
</file>