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81727-3071-4498-BCAC-5CCED55F5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E30DC-0766-4B98-9847-FA0E14E62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E094B-17E3-4579-ABF4-415B96AEF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552DA-1E8B-4D6C-9E74-05ACF1C41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2B6709-F1C4-481C-803F-DDBA88677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7D797F-D73C-4B4D-9F7F-7CEC620C7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318239-A27C-40A0-B348-D0126A3ED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5C6DA-3754-493B-9082-16A964C8D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95389-5FC7-409B-8C77-003E722AA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B080F-17D5-4226-9E22-C3939725D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6973A-D9E7-4C92-8FAA-6D1DDE85B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11223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护理课件ppt大纲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护理伦理与法律责任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护理教育与未来发展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护理是一门关注人类健康、疾病和死亡的学科，它涉及到对人的身体、心理、社会和心灵的全面照顾。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护理是医疗保健体系中不可或缺的一部分，它对患者的康复、健康维持和疾病预防起着至关重要的作用。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护理在医疗保健中的地位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护理是医疗保健体系中的支柱之一，它与医疗、药学和医疗技术等其他学科相互协作，共同为患者的健康提供全方位的服务。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护理人员是医疗保健团队的重要成员，他们负责提供专业的护理服务，包括病情观察、症状处理、健康教育、心理支持和康复指导等。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护理人员的角色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护理人员的职责是根据患者的需求，制定个性化的护理计划，实施护理措施，评估护理效果，并及时调整护理方案。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护理人员的职责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护理人员需要具备良好的专业素养，包括扎实的理论基础、实践操作能力、沟通技巧和团队协作精神等。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护理人员的专业素养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70" r="97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7196" r="719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根据患者的年龄、性别、病情、心理状态和文化背景等因素，制定个性化的护理计划。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关注患者的身体、心理、社会和心灵等方面的需求，提供全方位的护理服务。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强调预防为主，通过健康教育、定期检查和及时干预等措施，预防疾病的发生和复发。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尊重患者的尊严和权利，关注患者的情感需求，为患者提供温暖、关爱和舒适的护理环境。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清洁和卫生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患者体位摆放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5260" r="2526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791" r="1379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介绍基础护理技能的定义、目的和重要性。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讲解如何保持个人和环境的清洁卫生，预防感染和疾病传播。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介绍如何正确测量和记录体温、脉搏、呼吸和血压等生命体征。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阐述如何根据患者的病情和需求，合理摆放体位，提高患者的舒适度和预防并发症。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92" r="15692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介绍急救护理技能的定义、目的和重要性。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急救护理技能概述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讲解心肺复苏术的基本原理和操作步骤，包括胸外按压、人工呼吸等。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阐述止血和包扎的基本原则和方法，包括压迫止血、止血带使用等。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止血和包扎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介绍常用急救药物的作用机制和使用方法，如抗过敏药、抗心律失常药等。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急救药物使用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介绍康复护理技能的定义、目的和重要性。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康复护理技能概述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康复锻炼计划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康复辅助器具的使用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康复患者的心理护理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阐述如何根据患者的病情和需求，制定个性化的康复锻炼计划，促进患者的功能恢复。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介绍常用康复辅助器具的作用和使用方法，如矫形器、拐杖等。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关注康复患者的心理状态，提供心理支持和疏导，帮助患者树立信心，积极配合康复治疗。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https://d.book118.com/985311223320011042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2024-09-04T07:53:37.095</cp:lastPrinted>
  <dcterms:created xsi:type="dcterms:W3CDTF">2024-09-03T23:53:37Z</dcterms:created>
  <dcterms:modified xsi:type="dcterms:W3CDTF">2024-09-03T23:53:39Z</dcterms:modified>
</cp:coreProperties>
</file>