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6ADF4-149C-4535-82C4-136FEDECA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95960-0FE8-494B-A1B5-4A348A7FF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85F6C-8167-4BD9-ABDF-F881454FB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DF7DD7-A39E-4F29-A4EC-68C94E80A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FA6E2D-942C-4260-AA48-8FC800FDE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F7361A-5902-4B79-A9E7-40BDA393E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7771A6-BAFA-42F4-9358-866B7D9B2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2EDD4B-9096-493A-A51D-B515364D9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C539E6-1F82-4847-B516-BE9B0D0E1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4A2AF-94DE-4558-85C5-2132981AA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4E73F0-E5D2-45BE-BA76-2D782B8FB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31131224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护理基础知识与技能培训课件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护理技能培训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护理安全与防护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护理管理与质量提升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护理是诊断和处理人类对现存的或潜在的健康问题的反应，是医疗行为的重要组成部分。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3250" r="33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通过实施护理措施，帮助病人减轻痛苦、恢复健康、预防疾病、提高生活质量。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护理目标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83" b="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护理实践涉及医疗、康复、预防、保健等多个领域，涵盖临床护理、社区护理、家庭护理等多种形式。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护理实践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护理基本概念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尊重生命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关爱病人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诚实守信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严谨细致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护理职业道德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2402" b="240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094" r="1609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48" r="1654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尊重病人的生命和尊严，关注病人的身心健康。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以病人为中心，关心病人的需求和感受，为病人提供温暖、舒适、安全的护理环境。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遵守职业道德规范，保持诚实守信的品质，维护职业形象和信誉。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对待工作认真负责，严谨细致，确保护理工作的准确性和安全性。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06" r="3290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644" r="964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652" r="1665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5299" r="2529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护理法律法规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护士必须取得相应的执业资格才能从事护理工作。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对于医疗事故的处理，需要遵循相关法律法规和规定。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保护病人隐私是护士的职责之一，需要遵守相关法律法规和规定。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对于医疗纠纷的处理，需要遵循相关法律法规和规定。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护士执业资格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医疗事故处理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隐私保护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医疗纠纷处理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508" r="1750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633" r="1763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护士需要遵守一定的礼仪规范，包括着装、言谈举止等方面。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礼仪规范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护士需要与病人及其家属进行有效沟通，了解病人的需求和感受，提供必要的帮助和支持。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护士需要善于倾听病人的诉求和意见，关注病人的情感变化。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倾听技巧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护士需要用清晰明了的语言向病人解释病情和治疗方案，以便病人理解和配合治疗。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表达清晰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护理礼仪与沟通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护理技能培训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108" r="110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生命体征的测量与观察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包括体温、脉搏、呼吸、血压等基本生命体征的测量与观察。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清洁与舒适护理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包括口腔、皮肤、头发、指甲等清洁护理，以及保持病室环境清洁与舒适的措施。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包括饮食原则、饮食种类、进食方法、饮食禁忌等方面的知识。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针对不同疾病，采取相应的护理措施，如肺炎、高血压、糖尿病等。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常见疾病的护理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特殊检查的护理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333" r="14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康复护理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333" r="14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在进行特殊检查前后的护理措施，如心电图、B超、CT等检查的护理。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针对康复期患者，采取相应的护理措施，如肢体功能锻炼、语言训练等。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专科护理技能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https://d.book118.com/985311312242011104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2024-09-14T15:21:55.026</cp:lastPrinted>
  <dcterms:created xsi:type="dcterms:W3CDTF">2024-09-14T07:21:55Z</dcterms:created>
  <dcterms:modified xsi:type="dcterms:W3CDTF">2024-09-14T07:21:57Z</dcterms:modified>
</cp:coreProperties>
</file>