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A19C4E1-91B9-48C9-98C4-57C7CE6618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28BF6F-B6B1-4E8B-A82E-215BE3AABE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CC7842D-902F-4486-A5BA-6C9886E7AB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39401BE-4633-4042-AA5E-844067DCF8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88AC22D-D4DB-4142-82BF-4D97DE7964E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2E6AC25-41B8-4816-9873-6681D5E4375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19C3465-1980-4835-97C3-4A017A1DEA4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A6CCC2-6662-419E-B937-84E5CC5F52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DE8D30-D12C-42BD-B5BA-D41539BC1E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EAD202-185D-4564-BF24-7FE266FC11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A05A36-2CE1-47D4-88DD-1D54053234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5311314131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51821"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3898"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64037" y="4535260"/>
            <a:ext cx="1743359" cy="434059"/>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dk1">
                    <a:alpha val="100000"/>
                  </a:schemeClr>
                </a:solidFill>
                <a:latin typeface="Microsoft Yahei"/>
                <a:ea typeface="Microsoft Yahei"/>
                <a:cs typeface="Microsoft Yahei"/>
              </a:rPr>
              <a:t>汇报人：</a:t>
            </a:r>
            <a:endParaRPr lang="en-US" sz="1100"/>
          </a:p>
        </p:txBody>
      </p:sp>
      <p:sp>
        <p:nvSpPr>
          <p:cNvPr id="5" name="AutoShape 5"/>
          <p:cNvSpPr/>
          <p:nvPr/>
        </p:nvSpPr>
        <p:spPr>
          <a:xfrm>
            <a:off x="3221696" y="4542712"/>
            <a:ext cx="2000309"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dk1">
                    <a:alpha val="100000"/>
                  </a:schemeClr>
                </a:solidFill>
                <a:latin typeface="Microsoft Yahei"/>
                <a:ea typeface="Microsoft Yahei"/>
                <a:cs typeface="Microsoft Yahei"/>
              </a:rPr>
              <a:t>汇报时间：</a:t>
            </a:r>
            <a:endParaRPr lang="en-US" sz="1100"/>
          </a:p>
        </p:txBody>
      </p:sp>
      <p:sp>
        <p:nvSpPr>
          <p:cNvPr id="6" name="AutoShape 6"/>
          <p:cNvSpPr/>
          <p:nvPr/>
        </p:nvSpPr>
        <p:spPr>
          <a:xfrm>
            <a:off x="637706" y="4043701"/>
            <a:ext cx="4392529" cy="320369"/>
          </a:xfrm>
          <a:prstGeom prst="rect">
            <a:avLst/>
          </a:prstGeom>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
        <p:nvSpPr>
          <p:cNvPr id="7" name="TextBox 7"/>
          <p:cNvSpPr txBox="1"/>
          <p:nvPr/>
        </p:nvSpPr>
        <p:spPr>
          <a:xfrm>
            <a:off x="560336" y="1254830"/>
            <a:ext cx="5970206" cy="2627671"/>
          </a:xfrm>
          <a:prstGeom prst="rect">
            <a:avLst/>
          </a:prstGeom>
        </p:spPr>
        <p:txBody>
          <a:bodyPr vert="horz" wrap="square" lIns="91440" tIns="45720" rIns="91440" bIns="4572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950" b="1">
                <a:solidFill>
                  <a:srgbClr val="4E1B04">
                    <a:alpha val="100000"/>
                  </a:srgbClr>
                </a:solidFill>
                <a:latin typeface="Microsoft Yahei"/>
                <a:ea typeface="Microsoft Yahei"/>
                <a:cs typeface="Microsoft Yahei"/>
              </a:rPr>
              <a:t>危险废物资源综合利用项目运营管理方案的创新创业模式</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51136"/>
            <a:ext cx="12192000" cy="6858000"/>
          </a:xfrm>
          <a:prstGeom prst="rect">
            <a:avLst/>
          </a:prstGeom>
        </p:spPr>
      </p:pic>
      <p:sp>
        <p:nvSpPr>
          <p:cNvPr id="3" name="TextBox 3"/>
          <p:cNvSpPr txBox="1"/>
          <p:nvPr/>
        </p:nvSpPr>
        <p:spPr>
          <a:xfrm>
            <a:off x="8925520" y="0"/>
            <a:ext cx="189738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目</a:t>
            </a:r>
          </a:p>
        </p:txBody>
      </p:sp>
      <p:sp>
        <p:nvSpPr>
          <p:cNvPr id="4" name="TextBox 4"/>
          <p:cNvSpPr txBox="1"/>
          <p:nvPr/>
        </p:nvSpPr>
        <p:spPr>
          <a:xfrm>
            <a:off x="10344112" y="332203"/>
            <a:ext cx="1288278" cy="35645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ct val="0"/>
              </a:spcBef>
            </a:pPr>
            <a:r>
              <a:rPr lang="en-US" sz="1350" b="1">
                <a:solidFill>
                  <a:srgbClr val="FFFFFF">
                    <a:alpha val="100000"/>
                  </a:srgbClr>
                </a:solidFill>
                <a:latin typeface="SimSun"/>
                <a:ea typeface="SimSun"/>
                <a:cs typeface="SimSun"/>
              </a:rPr>
              <a:t>CONTENTS</a:t>
            </a:r>
          </a:p>
        </p:txBody>
      </p:sp>
      <p:sp>
        <p:nvSpPr>
          <p:cNvPr id="5" name="TextBox 5"/>
          <p:cNvSpPr txBox="1"/>
          <p:nvPr/>
        </p:nvSpPr>
        <p:spPr>
          <a:xfrm>
            <a:off x="6459464" y="1748889"/>
            <a:ext cx="5004022" cy="46920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危险废物资源综合利用项目概述</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危险废物资源综合利用的关键技术</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危险废物资源综合利用项目运营管理模式</a:t>
            </a:r>
          </a:p>
        </p:txBody>
      </p:sp>
      <p:sp>
        <p:nvSpPr>
          <p:cNvPr id="6" name="TextBox 6"/>
          <p:cNvSpPr txBox="1"/>
          <p:nvPr/>
        </p:nvSpPr>
        <p:spPr>
          <a:xfrm>
            <a:off x="10245685" y="379813"/>
            <a:ext cx="115443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51136"/>
            <a:ext cx="12192000" cy="6858000"/>
          </a:xfrm>
          <a:prstGeom prst="rect">
            <a:avLst/>
          </a:prstGeom>
        </p:spPr>
      </p:pic>
      <p:sp>
        <p:nvSpPr>
          <p:cNvPr id="3" name="TextBox 3"/>
          <p:cNvSpPr txBox="1"/>
          <p:nvPr/>
        </p:nvSpPr>
        <p:spPr>
          <a:xfrm>
            <a:off x="8925520" y="0"/>
            <a:ext cx="189738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目</a:t>
            </a:r>
          </a:p>
        </p:txBody>
      </p:sp>
      <p:sp>
        <p:nvSpPr>
          <p:cNvPr id="4" name="TextBox 4"/>
          <p:cNvSpPr txBox="1"/>
          <p:nvPr/>
        </p:nvSpPr>
        <p:spPr>
          <a:xfrm>
            <a:off x="10344112" y="332203"/>
            <a:ext cx="1288278" cy="35645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ct val="0"/>
              </a:spcBef>
            </a:pPr>
            <a:r>
              <a:rPr lang="en-US" sz="1350" b="1">
                <a:solidFill>
                  <a:srgbClr val="FFFFFF">
                    <a:alpha val="100000"/>
                  </a:srgbClr>
                </a:solidFill>
                <a:latin typeface="SimSun"/>
                <a:ea typeface="SimSun"/>
                <a:cs typeface="SimSun"/>
              </a:rPr>
              <a:t>CONTENTS</a:t>
            </a:r>
          </a:p>
        </p:txBody>
      </p:sp>
      <p:sp>
        <p:nvSpPr>
          <p:cNvPr id="5" name="TextBox 5"/>
          <p:cNvSpPr txBox="1"/>
          <p:nvPr/>
        </p:nvSpPr>
        <p:spPr>
          <a:xfrm>
            <a:off x="6459464" y="1748889"/>
            <a:ext cx="5004022" cy="46920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危险废物资源综合利用项目的创新点与优势</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危险废物资源综合利用项目实施方案与计划</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结论与展望</a:t>
            </a:r>
          </a:p>
        </p:txBody>
      </p:sp>
      <p:sp>
        <p:nvSpPr>
          <p:cNvPr id="6" name="TextBox 6"/>
          <p:cNvSpPr txBox="1"/>
          <p:nvPr/>
        </p:nvSpPr>
        <p:spPr>
          <a:xfrm>
            <a:off x="10245685" y="379813"/>
            <a:ext cx="115443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危险废物资源综合利用项目概述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4513" r="451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随着工业化和城市化进程的加速，危险废物产生量不断增加，对环境和人体健康造成威胁，因此需要采取有效的措施进行危险废物资源化利用。</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危险废物资源化利用不仅能够有效减少废物对环境的污染，降低资源消耗，同时还能促进循环经济的发展，提高经济效益和社会效益。</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项目背景和意义</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资源化利用的意义</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环境保护需求</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4292" b="1429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目前国内外对危险废物资源化利用的研究和应用已经取得了一定的进展，但仍然存在一些技术和市场瓶颈，需要进一步突破。</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国内外现状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随着科技的不断进步和环保意识的提高，危险废物资源化利用将向高效、环保、安全的方向发展，同时将不断涌现出新的技术和模式。</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发展趋势</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国内外现状和发展趋势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项目目标</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通过危险废物资源化利用项目的实施，实现危险废物的减量化、资源化和无害化处理，推动循环经济的发展，提高环境保护水平。</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主要任务</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开展危险废物资源化利用技术研发、设备研制和市场推广等工作，加强与国内外相关企业和研究机构的合作与交流，推动危险废物资源化利用产业的快速发展。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5344" r="3534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项目目标和主要任务</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危险废物资源综合利用的关键技术</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分类收集</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根据废物的性质、产生来源进行分类收集，提高废物的资源化利用率。</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专业化分类</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引入先进的分类设备和技术，实现废物的专业化分类，提高处理效率。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废物收集与分类技术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废物预处理技术</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破碎技术</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对大块废物进行破碎，以便于后续处理和资源化利用。</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分选技术</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根据废物的物理和化学性质进行分选，分离出有价值的组分。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将废物经过处理后再次利用，如废塑料再生、废金属冶炼等。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再生利用</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将废物进行焚烧或热解，回收其中的能量。</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能量回收</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废物资源化利用技术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化学处理</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通过化学反应将有害物质转化为无害物质或低毒性物质。</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生物处理</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利用微生物降解有害物质，实现废物的无害化处理。</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废物无害化处理技术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危险废物资源综合利用项目运营管理模式</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组织架构</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建立高效、灵活的组织架构，确保各部门之间的协同合作。</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管理团队</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选拔具备专业技能和经验的管理团队，负责项目的日常运营和管理。</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组织架构和管理团队</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24831" y="1475793"/>
            <a:ext cx="674481" cy="674481"/>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21675" y="1573370"/>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6034" y="5792552"/>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137333" y="2069399"/>
            <a:ext cx="10894" cy="4074239"/>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a:off x="1137333" y="6143637"/>
            <a:ext cx="4730545" cy="0"/>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AutoShape 7"/>
          <p:cNvSpPr/>
          <p:nvPr/>
        </p:nvSpPr>
        <p:spPr>
          <a:xfrm>
            <a:off x="6244186" y="1522937"/>
            <a:ext cx="674481" cy="674481"/>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341031" y="1620514"/>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555390" y="5839696"/>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a:off x="6556688" y="2116543"/>
            <a:ext cx="10894" cy="4074239"/>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1" name="Connector 11"/>
          <p:cNvCxnSpPr/>
          <p:nvPr/>
        </p:nvCxnSpPr>
        <p:spPr>
          <a:xfrm flipH="1">
            <a:off x="6556688" y="6190781"/>
            <a:ext cx="4730545" cy="0"/>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1446384" y="2003158"/>
            <a:ext cx="4421494"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运营流程</a:t>
            </a:r>
          </a:p>
        </p:txBody>
      </p:sp>
      <p:sp>
        <p:nvSpPr>
          <p:cNvPr id="13" name="TextBox 13"/>
          <p:cNvSpPr txBox="1"/>
          <p:nvPr/>
        </p:nvSpPr>
        <p:spPr>
          <a:xfrm>
            <a:off x="1446384" y="3066374"/>
            <a:ext cx="4421494"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制定科学、合理的运营流程，确保危险废物资源得到有效利用。</a:t>
            </a:r>
          </a:p>
        </p:txBody>
      </p:sp>
      <p:sp>
        <p:nvSpPr>
          <p:cNvPr id="14" name="TextBox 14"/>
          <p:cNvSpPr txBox="1"/>
          <p:nvPr/>
        </p:nvSpPr>
        <p:spPr>
          <a:xfrm>
            <a:off x="6918667" y="2003158"/>
            <a:ext cx="4421494"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规范制定</a:t>
            </a:r>
          </a:p>
        </p:txBody>
      </p:sp>
      <p:sp>
        <p:nvSpPr>
          <p:cNvPr id="15" name="TextBox 15"/>
          <p:cNvSpPr txBox="1"/>
          <p:nvPr/>
        </p:nvSpPr>
        <p:spPr>
          <a:xfrm>
            <a:off x="6918667" y="3067862"/>
            <a:ext cx="4421494"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制定详细的操作规范和安全规程，确保运营过程的安全可控。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运营流程和规范</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整合内外部资源，实现资源共享和优化配置。</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成本控制</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通过技术创新和管理优化降低成本，提高项目经济效益。</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资源整合</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资源配置和优化</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https://d.book118.com/985311314131011121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1DF"/>
      </a:lt1>
      <a:dk2>
        <a:srgbClr val="000000"/>
      </a:dk2>
      <a:lt2>
        <a:srgbClr val="FFFFFF"/>
      </a:lt2>
      <a:accent1>
        <a:srgbClr val="4E1B04"/>
      </a:accent1>
      <a:accent2>
        <a:srgbClr val="DB6414"/>
      </a:accent2>
      <a:accent3>
        <a:srgbClr val="FF9719"/>
      </a:accent3>
      <a:accent4>
        <a:srgbClr val="EB9D43"/>
      </a:accent4>
      <a:accent5>
        <a:srgbClr val="FFB828"/>
      </a:accent5>
      <a:accent6>
        <a:srgbClr val="E69041"/>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SimSun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2024-09-24T10:57:57.210</cp:lastPrinted>
  <dcterms:created xsi:type="dcterms:W3CDTF">2024-09-24T02:57:57Z</dcterms:created>
  <dcterms:modified xsi:type="dcterms:W3CDTF">2024-09-24T02:57:59Z</dcterms:modified>
</cp:coreProperties>
</file>