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519B3D-5DC8-400A-8166-D296F79DC0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7EF75F-AE8B-448A-BF95-2E53033393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6B4164-DB28-4462-A12D-42B3D26943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4B2E5C-BB12-43A4-A92B-C7526AB540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EC7683-E029-4914-8545-E1F83544BD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785240-02DC-41A7-B04B-1436E11923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A229C3-E70D-44DE-959D-D6C47B2618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A5E01D-18FA-47AC-968E-D0A543A00A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AED0FE-BCD4-46B6-8711-3A96105BA1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9D9CBE-E6F6-4994-A7AE-0E507A5F78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1F166D-F173-4787-AAE4-B854AFFC24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5312103323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资本市场功能的经济学考察</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资本市场概述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资本市场的功能分析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资本市场的经济学原理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资本市场与经济增长的关系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资本市场的风险与监管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资本市场的发展趋势与挑战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资本市场概述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5339" r="3533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资本市场是指期限在一年以上各种资金借贷和证券交易的场所，是长期资金融通市场。</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交易期限长、流动性较低、风险较高、收益较高。</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833" r="783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股票市场</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债券市场</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基金市场</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衍生品市场</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资本市场的分类</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是已经发行的股票转让、买卖和流通场所，包括交易所市场和场外交易市场两大类别。</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是基金份额发行和流通的市场，包括封闭式基金和开放式基金。</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是发行和买卖债券的场所，是金融市场的一个重要组成部分。</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是各种衍生金融工具进行交易的市场，包括期货、期权、远期等。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资本市场为企业提供长期资金来源，支持企业扩大规模和进行技术创新。</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融资功能</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投资功能</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价格发现功能</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风险管理功能</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资本市场为投资者提供多元化的投资渠道，满足投资者不同的风险偏好和收益需求。</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资本市场通过交易形成的价格信号，反映资产的真实价值和市场供求状况。</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资本市场提供风险管理工具，帮助企业和投资者进行风险管理和对冲。</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资本市场的功能分析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资本市场通过股票、债券等金融工具，为企业和政府提供长期稳定的资金来源，支持其经营和发展。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提供长期资金来源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降低融资成本</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1583" r="115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引导资金流向</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92" r="16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通过资本市场融资，企业可以扩大知名度，提高信用等级，从而降低融资成本。</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资本市场通过价格信号引导资金流向效益好、有发展潜力的企业和行业，优化资源配置。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提供多元化投资渠道</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资本市场提供了股票、债券、基金等多种投资工具，满足投资者多元化的投资需求。</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提高投资收益</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投资者可以通过资本市场进行投资组合，分散风险，提高投资收益。</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促进资本形成</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资本市场通过引导储蓄向投资转化，促进资本形成和积累，推动经济增长。</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投资功能</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提供风险管理工具</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资本市场提供了期货、期权、互换等金融衍生品，为投资者提供了风险管理的工具。</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降低系统性风险</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通过金融衍生品交易，投资者可以对冲风险，降低系统性风险的影响。</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提高市场效率</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风险管理功能的发挥有助于提高市场的定价效率和流动性，增强市场的稳定性。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风险管理功能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提供决策依据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资本市场形成的价格为企业投资决策、政府宏观调控和投资者个人理财提供了重要依据。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反映资产内在价值</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资本市场通过交易形成的价格反映了资产的内在价值和市场供求关系。</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引导资源配置</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价格信号引导资源向效益好的企业和行业流动，优化资源配置。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价格发现功能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资本市场的经济学原理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假设市场参与者理性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投资者追求利益最大化，对市场信息做出迅速、合理的反应。</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市场信息完全公开</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所有信息都能被市场参与者及时、准确地获取，不存在信息不对称现象。</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市场价格反映信息</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证券价格反映了所有可用信息，因此价格是公平的，投资者无法通过分析信息或者采用特定交易策略来获得超额收益。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有效市场假说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研究资产预期收益率与风险之间的关系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通过量化方法，揭示资产预期收益率与其所承担的系统风险之间的正相关关系。</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48" r="1674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确定资产均衡价格</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在市场均衡状态下，资产的预期收益率应等于其必要收益率，从而确定资产的均衡价格。</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提供投资决策依据</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投资者可以根据自身风险承受能力和收益要求，选择符合资本资产定价模型的资产组合进行投资。</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资本资产定价模型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https://d.book118.com/985312103323011120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2024-09-23T15:23:50.028</cp:lastPrinted>
  <dcterms:created xsi:type="dcterms:W3CDTF">2024-09-23T07:23:50Z</dcterms:created>
  <dcterms:modified xsi:type="dcterms:W3CDTF">2024-09-23T07:23:52Z</dcterms:modified>
</cp:coreProperties>
</file>