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19F00-87BC-4732-8C2A-83B0931D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B57EC-95AC-4476-AE70-CD4F90DB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5DD26-0CE0-4A81-9E41-F89FC2079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E2010-1FF9-46AA-A35C-59CC9993C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BC93E-A227-4137-A280-1AB43D1B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DB982-C8A5-41B7-9AF0-6DC21519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9BF95-124D-4443-8313-A3380FC9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4A225-68E0-4274-B6C6-89C071FDB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D1D2E-7163-469E-8ECD-58ABEAE4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59A8C-3EFC-41FA-A3FB-9F5875C3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522AD-72BB-4136-88D6-96100AC4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13334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手机怎么做护理查房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通过护理查房，全面了解患者的病情状况，包括病情发展、并发症、治疗效果等，为制定护理计划提供依据。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通过护理查房，发现护理工作中存在的问题和不足，及时改进和优化护理流程，提高护理质量和水平。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护理查房是医护人员之间沟通交流的平台，通过查房可以及时了解医生的诊断和治疗方案，加强医护协作，提高整体医疗水平。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通过护理查房，提高护士的专业知识和技能水平，增强护士的观察、分析和解决问题的能力。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定期进行护理查房，可以及时发现和解决护理工作中存在的安全隐患，降低患者发生并发症和意外事件的风险。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通过护理查房，加强与患者的沟通和交流，了解患者的需求和意见，提高患者对护理工作的满意度。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护理查房是护理学科发展的重要组成部分，通过不断优化和完善护理查房制度和方法，推动护理学科的进步和发展。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护理查房的准备工作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选择合适的时间进行护理查房，确保参与人员能够准时参加。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根据科室或病区的实际情况，选择具有代表性的病例作为查房主题。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确定查房主题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收集患者病历资料、护理记录、影像学资料等相关资料，以便查房时进行讨论和分析。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提前通知参与查房的医护人员，确保他们了解查房的主题和目的，做好相应的准备。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通知参与人员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在查房过程中，医护人员应注意礼仪，尊重患者隐私，避免影响患者休息。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在查房过程中，医护人员应仔细观察患者的病情变化，了解患者的症状、体征及护理效果。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在查房过程中，主持人可提出问题或引导讨论，鼓励医护人员发表意见和建议，促进交流和学习。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提问和讨论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在查房过程中，应有专人负责记录讨论内容和查房总结，以便后续整理和反馈。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记录和总结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https://d.book118.com/985313334012011042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2024-09-03T00:13:04.454</cp:lastPrinted>
  <dcterms:created xsi:type="dcterms:W3CDTF">2024-09-02T16:13:04Z</dcterms:created>
  <dcterms:modified xsi:type="dcterms:W3CDTF">2024-09-02T16:13:06Z</dcterms:modified>
</cp:coreProperties>
</file>