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72E41-93C3-4E7F-AFF3-A55A6F67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F6391-36A8-4247-B332-75FEC66B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7CBF-1DAC-4FA1-97B0-39E361EF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AC5B1-0614-4847-B89D-F26F85E0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6A3FAE-63EB-4042-9B34-AEDDE9920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1722F-8099-44FF-B4E6-79357257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A54A7-AA62-4677-AACB-9F2C5F50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BB4E5-B4AD-4217-A8D2-83E481D4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E6181-87D4-44C1-8D56-0C8A1A1F1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57A10-1EFE-42D2-B368-69C868C6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7BA22-56B4-4E95-BDC3-18B9F1DE9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4102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大气的垂直分层受热过程和运动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大气垂直分层概述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大气受热过程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大气运动基本规律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各垂直分层受热及运动特征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大气垂直分层与受热过程关系探讨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大气运动观测与预报技术应用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大气垂直分层概述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散逸层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大气层的最外层，空气极其稀薄，大气粒子经常散逸至宇宙空间。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大气层中温度随高度增加而上升的一层，空气稀薄，直接吸收太阳短波辐射。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位于平流层之上，气温随高度增加而迅速降低，存在强烈的垂直运动。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最接近地球表面的一层，集中了大气中大部分的水汽和固体杂质，天气现象复杂多变。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平流层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位于对流层之上，气流以平流运动为主，天气晴朗，大气平稳。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大气层结构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大气运动特征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不同高度上的大气运动特征有所不同，表现出不同的运动规律。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温度垂直变化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大气层内温度随高度的变化而变化，是垂直分层的主要依据。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大气成分变化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不同高度上大气成分的差异也是垂直分层的重要依据。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垂直分层依据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平流层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天气晴朗，大气平稳，有利于高空飞行；存在臭氧层，能吸收紫外线，保护地球生物免受过多紫外线的伤害。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天气现象复杂多变，与人类活动密切相关；水汽、杂质集中，对太阳辐射的吸收作用强。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气温随高度增加而迅速降低，存在强烈的垂直运动；对无线电波的传播有重要影响。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散逸层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空气极其稀薄，大气粒子经常散逸至宇宙空间；对于研究太阳风和地球磁场的变化具有重要意义。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空气稀薄，直接吸收太阳短波辐射，温度随高度增加而上升；对无线电波的传播有重要影响。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各层特点与功能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大气受热过程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大气对太阳辐射的吸收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大气中的臭氧、水汽和二氧化碳等吸收太阳辐射的特定波长，将其转化为热能。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大气加热率的垂直分布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大气加热率随高度增加而减小，低层大气获得更多太阳辐射能量。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太阳辐射光谱和能量的分布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太阳辐射的能量主要分布在可见光和近红外波段，大气对太阳辐射的吸收具有选择性。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太阳辐射与大气加热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地面辐射与大气冷却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地面的辐射特性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地面吸收太阳辐射后升温，同时向外发射长波辐射。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大气对地面辐射的吸收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大气中的水汽和二氧化碳等吸收地面长波辐射，将其转化为热能。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大气冷却率的垂直分布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大气冷却率随高度增加而增加，高层大气通过发射长波辐射失去更多热量。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大气中的湍流运动使得热量在不同高度之间进行交换，实现热量的垂直输送。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湍流热交换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辐射热交换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平流热交换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大气中的气体分子和微粒通过吸收和发射长波辐射进行热量交换。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水平气流携带的热量在不同地区之间进行交换，影响大气的温度分布。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大气内部热量交换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大气运动基本规律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热力环流原理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太阳辐射对地球表面的加热作用，使得地表温度不均匀，进而产生热力环流。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热力环流是大气运动的基本形式之一，由于地表受热不均，导致空气在垂直方向上的运动。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热力环流的形成与大气中的温度、压力和密度等物理性质密切相关。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水平气压梯度力是由于气压在水平方向上的分布不均匀而产生的力。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水平气压梯度力是风的主要驱动力，它使得空气从高压区流向低压区。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风的方向和速度受到多种因素的影响，如地形、海陆分布、季节变化等。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水平气压梯度力与风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地球偏转力是由于地球自转而产生的力，它使得运动的大气受到一个偏向的力。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地球偏转力对风向的影响表现为使风向发生偏转，北半球向右偏，南半球向左偏。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422" b="74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地球偏转力对风的影响程度随风速的增加而增大，因此在高空大气中，地球偏转力的影响更为显著。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29" b="172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地球偏转力与风向改变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各垂直分层受热及运动特征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https://d.book118.com/985314102014011102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2024-09-10T20:17:09.892</cp:lastPrinted>
  <dcterms:created xsi:type="dcterms:W3CDTF">2024-09-10T12:17:09Z</dcterms:created>
  <dcterms:modified xsi:type="dcterms:W3CDTF">2024-09-10T12:17:12Z</dcterms:modified>
</cp:coreProperties>
</file>