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71AB1-566E-42CD-B50E-8D522831F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0C3F0-170D-40CB-A9E0-BECC4EE46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75242-D00E-4A74-B968-370152AE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25D95-C0B9-469F-B9EA-E180BF6EB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2EF8E4-E449-46B2-AFA2-54E0298C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D043CD-D533-44A1-96CC-61A5C6A81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C18F5-2C33-4885-9CC2-3F0F97740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FAB27-35B2-494B-9E47-30BA2A86D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1CAB7-9486-4972-855D-F4602EDB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9EF84-9812-42C6-92A4-566C25775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E69AB-B779-4C5F-84D7-5016AFEBB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220223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设备管理的风险管理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设备管理风险监控与持续改进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设备管理是对企业生产经营所需的各类设备进行全生命周期管理，包括设备规划、选购、安装、调试、使用、维护、更新和报废等各个环节。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设备管理是企业生产经营的基础，对于保障生产安全、提高生产效率、降低运营成本具有重要意义。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确保设备安全、稳定、高效运行，满足生产需求，降低设备故障率，提高设备利用率和寿命。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坚持预防为主、全员参与、科学管理、持续改进的原则，实现设备管理的规范化、标准化和精细化。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设备规划 - 选购 - 安装 - 调试 - 使用 - 维护 - 更新 - 报废。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根据企业生产需求和发展战略，制定设备规划方案。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选购与安装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选择符合要求的设备供应商，进行设备采购、运输和安装。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调试与验收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对安装完成的设备进行调试和验收，确保设备正常运行。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使用与维护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制定设备操作规程和维护计划，确保设备安全、稳定运行。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更新与报废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根据设备状况和生产需求，及时更新或报废老旧设备。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设备管理流程及关键环节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风险是指在特定环境下和特定时间内，由于某种不确定性因素的作用，使设备或其组成部分发生故障或性能下降，从而导致损失的可能性。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根据风险来源和性质的不同，设备风险可分为技术风险、经济风险、社会风险、自然风险等。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风险管理应遵循系统性、综合性、科学性、动态性等原则，确保全面识别、准确评估、有效应对风险。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针对不同类型的风险，制定相应的管理策略，如风险规避、风险降低、风险转移和风险接受等。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通过经验分析、专家咨询、历史数据回顾等方法，全面识别设备可能面临的风险。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采用定性或定量的评估方法，对识别出的风险进行评估，确定风险的等级和影响程度。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根据风险评估结果，制定相应的应对措施，如设备维修、更换、停用、保险等，以降低或消除风险。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风险识别、评估与应对方法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采购过程中可能因供应商选择不当而导致设备质量不达标、交货延迟等问题。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合同条款不清晰、权责不明确可能导致采购纠纷，影响设备采购的顺利进行。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市场价格波动可能导致采购成本增加，进而影响项目预算和进度。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设备采购风险识别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安装施工风险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设备安装过程中可能因施工不当导致设备损坏或性能下降。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调试运行风险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设备调试阶段可能出现参数设置错误、软件故障等问题，影响设备的正常运行。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设备验收不严格可能导致设备存在的隐患未被及时发现和处理，给后续使用带来风险。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设备安装与调试风险识别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设备操作不当可能导致设备故障、生产事故等问题。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设备维护保养不及时或不到位可能导致设备性能下降、故障率增加。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设备升级改造过程中可能出现技术难题、成本超支等问题，影响升级改造的效果。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升级改造风险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设备运行与维护风险识别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设备报废处理不当可能导致环境污染、资源浪费等问题。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报废处理风险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设备更新决策失误可能导致新设备不适应生产需求、投资浪费等问题。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更新决策风险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随着技术的不断进步，新设备的出现可能使原有设备迅速过时，给企业带来经济损失。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设备报废与更新风险识别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https://d.book118.com/985322022320011111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2024-09-17T20:42:05.416</cp:lastPrinted>
  <dcterms:created xsi:type="dcterms:W3CDTF">2024-09-17T12:42:05Z</dcterms:created>
  <dcterms:modified xsi:type="dcterms:W3CDTF">2024-09-17T12:42:07Z</dcterms:modified>
</cp:coreProperties>
</file>