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5E34D-2825-4D76-B43D-A6D62CB5F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AAEB3-73A0-4ED1-A414-C6B5F0A66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38FC3-133B-40ED-B311-56835D35E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DBD15-2136-483D-A13B-5F2EA03E6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C919EE-612B-467B-9A53-300B02ECB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247FC6-88E8-46D6-B292-49E79E192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1F8C37-3531-4043-9DFD-405C9AA98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F9B28-388B-4F89-99BF-F6AF086A5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F117E-6F8F-4807-A30B-945B3B529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9B225-B067-43D6-9C57-1206E8A24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B1501-4073-46BF-BE15-675711130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2330101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婚姻家庭继承法概述及实践应用\n## 1.婚姻家庭继承法的基本概念与原则\n### 1.1婚姻家庭继承法的定义及其重要性\n### 1.2婚姻家庭继承法的基本原则\n### 1.3婚姻家庭继承法的历史发展\n## 2.婚姻法律制度\n### 2.1结婚制度及程序\n### 2.2离婚制度及程序\n### 2.3夫妻关系及财产分割\n## 3.家庭法律制度\n### 3.1家庭关系及家庭成员权益\n### 3.2家庭财产制度\n### 3.3家庭暴力及保护措施\n## 4.继承法律制度\n### 4.1继承权及继承顺序\n### 4.2遗产的分配与处理\n### 4.3遗嘱及遗嘱执行\n## 5.婚姻家庭继承法的实践应用案例\n### 5.1婚姻纠纷案例解析\n### 5.2家庭纠纷案例解析\n### 5.3继承纠纷案例解析\n## 6.婚姻家庭继承法的未来发展趋势\n### 6.1婚姻家庭继承法制的国际化趋势\n### 6.2婚姻家庭继承法制的本土化趋势\n### 6.3婚姻家庭继承法制的创新性发展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100"/>
              <a:t>婚姻家庭继承法概述及实践应用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婚姻家庭继承法的基本概念与原则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婚姻家庭继承法是调整婚姻家庭关系的法律规范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规范婚姻、家庭、继承等社会关系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保障公民的合法权益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维护社会秩序和稳定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婚姻家庭继承法的重要性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体现国家法制建设的发展水平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保障公民的基本人权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促进社会和谐与进步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婚姻家庭继承法的定义及其重要性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37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38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39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40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42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4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婚姻自由原则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公民有权根据自己的意愿选择结婚对象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禁止包办、买卖婚姻和其他干涉婚姻自由的行为</a:t>
                </a:r>
                <a:endParaRPr/>
              </a:p>
            </p:txBody>
          </p:sp>
        </p:grpSp>
        <p:grpSp>
          <p:nvGrpSpPr>
            <p:cNvPr id="245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规定夫妻在婚姻关系中的权利和义务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禁止重婚和其他违反一夫一妻制的行为</a:t>
                </a:r>
                <a:endParaRPr/>
              </a:p>
            </p:txBody>
          </p:sp>
          <p:sp>
            <p:nvSpPr>
              <p:cNvPr id="24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一夫一妻制原则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4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保护妇女、儿童和老人权益原则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规定家庭成员之间的权利和义务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保障妇女、儿童和老人在婚姻家庭中的合法权益</a:t>
                </a:r>
                <a:endParaRPr/>
              </a:p>
            </p:txBody>
          </p:sp>
        </p:grpSp>
        <p:grpSp>
          <p:nvGrpSpPr>
            <p:cNvPr id="251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规定夫妻在婚姻家庭中的平等地位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保障家庭成员在财产、教育等方面的平等权益</a:t>
                </a:r>
                <a:endParaRPr/>
              </a:p>
            </p:txBody>
          </p:sp>
          <p:sp>
            <p:nvSpPr>
              <p:cNvPr id="253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平等原则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婚姻家庭继承法的基本原则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古代婚姻家庭继承法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封建社会的婚姻家庭制度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婚姻家庭的宗法观念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继承制度的世袭制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近现代婚姻家庭继承法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资产阶级革命后的婚姻家庭制度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婚姻自由、平等原则的确立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现代继承制度的形成</a:t>
                </a:r>
                <a:endParaRPr/>
              </a:p>
            </p:txBody>
          </p:sp>
          <p:pic>
            <p:nvPicPr>
              <p:cNvPr id="26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中华人民共和国婚姻家庭继承法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1950年颁布的婚姻法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1980年颁布的婚姻法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2001年修订的婚姻法</a:t>
                </a:r>
                <a:endParaRPr/>
              </a:p>
            </p:txBody>
          </p:sp>
          <p:pic>
            <p:nvPicPr>
              <p:cNvPr id="27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婚姻家庭继承法的历史发展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婚姻法律制度</a:t>
            </a:r>
            <a:endParaRPr/>
          </a:p>
        </p:txBody>
      </p:sp>
      <p:sp>
        <p:nvSpPr>
          <p:cNvPr id="27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结婚制度及程序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结婚条件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男女双方完全自愿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达法定年龄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无禁止结婚的情形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结婚程序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申请结婚登记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提交证件和证明材料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登记机关审查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发给结婚证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离婚条件</a:t>
                </a:r>
                <a:endParaRPr/>
              </a:p>
            </p:txBody>
          </p:sp>
          <p:sp>
            <p:nvSpPr>
              <p:cNvPr id="2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夫妻感情确已破裂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调解无效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有法定离婚情形</a:t>
                </a:r>
                <a:endParaRPr/>
              </a:p>
            </p:txBody>
          </p:sp>
          <p:sp>
            <p:nvSpPr>
              <p:cNvPr id="2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离婚程序</a:t>
                </a:r>
                <a:endParaRPr/>
              </a:p>
            </p:txBody>
          </p:sp>
          <p:sp>
            <p:nvSpPr>
              <p:cNvPr id="3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双方协议离婚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提起离婚诉讼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审理和判决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离婚后财产分割和子女抚养问题</a:t>
                </a:r>
                <a:endParaRPr/>
              </a:p>
            </p:txBody>
          </p:sp>
          <p:sp>
            <p:nvSpPr>
              <p:cNvPr id="3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离婚制度及程序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夫妻关系及财产分割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夫妻关系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相互扶养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财产分割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共同财产分割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个人财产归属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子女抚养费和赡养费</a:t>
                </a:r>
                <a:endParaRPr/>
              </a:p>
            </p:txBody>
          </p:sp>
          <p:pic>
            <p:nvPicPr>
              <p:cNvPr id="3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家庭法律制度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家庭关系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夫妻关系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父母子女关系   -兄弟姐妹关系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家庭成员权益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财产权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家庭关系及家庭成员权益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家庭财产制度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家庭财产范围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财产共有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家庭财产分割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共同财产分割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个人财产归属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子女抚养费和赡养费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家庭暴力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定义和表现形式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对家庭成员的身心伤害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社会危害性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保护措施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家庭暴力预防和干预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家庭暴力受害者保护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家庭暴力犯罪惩治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家庭暴力及保护措施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https://d.book118.com/985323301010011112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婚姻家庭继承法概述及实践应用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2024-09-18T03:08:34.210</cp:lastPrinted>
  <dcterms:created xsi:type="dcterms:W3CDTF">2024-09-17T19:08:34Z</dcterms:created>
  <dcterms:modified xsi:type="dcterms:W3CDTF">2024-09-17T19:08:36Z</dcterms:modified>
</cp:coreProperties>
</file>