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3F7B3-2FE9-49D0-A611-CBE2C87EB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D169D-DD20-426B-A722-60A483894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39190-1018-4E15-9A05-E3D7DEF38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D2C31-E6B4-4F85-A467-D05DBA4F7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1AEAE-9685-4304-B579-0912AD6D3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4B151E-E6B0-4BE2-A2F9-91665C70E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309E4-6844-46F3-8FAA-2EFDF51B3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63582-E73C-42F6-A48D-2BFC65250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BD045-B1FB-4B50-8665-EB12DB073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3A320-9EA4-4924-BA4E-A1248888C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669F5-4442-4EB6-966C-02CED81BE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683" r:id="rId2"/>
    <p:sldLayoutId id="2147486684" r:id="rId3"/>
    <p:sldLayoutId id="2147486685" r:id="rId4"/>
    <p:sldLayoutId id="2147486686" r:id="rId5"/>
    <p:sldLayoutId id="2147486687" r:id="rId6"/>
    <p:sldLayoutId id="2147486688" r:id="rId7"/>
    <p:sldLayoutId id="2147486689" r:id="rId8"/>
    <p:sldLayoutId id="2147486690" r:id="rId9"/>
    <p:sldLayoutId id="2147486691" r:id="rId10"/>
    <p:sldLayoutId id="21474866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24013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装配式混凝土矩形渠应用技术规范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装配式混凝土矩形渠的概述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设计要求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施工工艺与要求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质量保障措施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安全环保要求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装配式混凝土矩形渠的概述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定义与特性</a:t>
            </a:r>
            <a:endParaRPr lang="zh-CN" altLang="en-US"/>
          </a:p>
        </p:txBody>
      </p:sp>
      <p:sp>
        <p:nvSpPr>
          <p:cNvPr id="10490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特性：结构简单、施工方便、工期短、成本低、抗震性能好、耐久性强、易于维护等。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装配式混凝土矩形渠：一种采用预制混凝土构件组装而成的矩形渠道，具有标准化、模块化的特点。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应用领域：广泛应用于农田灌溉、城市排水、工业废水处理等领域。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发展趋势：随着环保要求的提高和施工技术的进步，装配式混凝土矩形渠的应用将越来越广泛。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适用范围</a:t>
            </a:r>
            <a:endParaRPr lang="zh-CN" altLang="en-US"/>
          </a:p>
        </p:txBody>
      </p:sp>
      <p:sp>
        <p:nvSpPr>
          <p:cNvPr id="10491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适用于不同地形、地质、气候条件下的装配式混凝土矩形渠工程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适用于不同规模、功能、用途的装配式混凝土矩形渠工程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适用于新建、改建、扩建的装配式混凝土矩形渠工程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适用于城市、乡村、工业园区等不同地区的装配式混凝土矩形渠工程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优势与局限性</a:t>
            </a:r>
            <a:endParaRPr lang="zh-CN" altLang="en-US"/>
          </a:p>
        </p:txBody>
      </p:sp>
      <p:sp>
        <p:nvSpPr>
          <p:cNvPr id="10491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优势：施工速度快，质量稳定，环保节能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优势：可重复利用，节约资源，降低成本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局限性：需要定期维护，维护成本较高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局限性：对施工场地要求较高，需要专业设备进行安装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5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设计要求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结构设计</a:t>
            </a:r>
            <a:endParaRPr lang="zh-CN" altLang="en-US"/>
          </a:p>
        </p:txBody>
      </p:sp>
      <p:sp>
        <p:nvSpPr>
          <p:cNvPr id="10493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材料选择：混凝土强度等级、钢筋直径和间距等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结构形式：矩形渠的截面形状、尺寸和配筋方式等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荷载计算：考虑水压力、自重、地震力等荷载因素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抗震设计：满足抗震设防要求，提高结构安全性能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材料选择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混凝土强度等级：C20-C40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钢筋直径：6-12mm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钢筋间距：100-200mm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混凝土保护层厚度：20-30mm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混凝土抗渗等级：P6-P8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混凝土抗冻等级：F100-F200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连接方式与节点处理</a:t>
            </a:r>
            <a:endParaRPr lang="zh-CN" altLang="en-US"/>
          </a:p>
        </p:txBody>
      </p:sp>
      <p:sp>
        <p:nvSpPr>
          <p:cNvPr id="10494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连接方式：采用螺栓连接或焊接连接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节点处理：采用预埋件或后锚固件进行节点处理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连接强度：确保连接强度满足设计要求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防水处理：节点处理应考虑防水要求，确保不漏水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防渗与排水设计</a:t>
            </a:r>
            <a:endParaRPr lang="zh-CN" altLang="en-US"/>
          </a:p>
        </p:txBody>
      </p:sp>
      <p:sp>
        <p:nvSpPr>
          <p:cNvPr id="104951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防渗设计：采用防水材料，如沥青、橡胶等，确保渠体不漏水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排水设计：设置排水沟、排水管等设施，确保渠内积水及时排出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防冻设计：在寒冷地区，应考虑防冻措施，如设置保温层等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防滑设计：在渠底设置防滑层，确保行人安全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8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施工工艺与要求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施工准备</a:t>
            </a:r>
            <a:endParaRPr lang="zh-CN" altLang="en-US"/>
          </a:p>
        </p:txBody>
      </p:sp>
      <p:sp>
        <p:nvSpPr>
          <p:cNvPr id="10496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材料准备：混凝土、钢筋、模板等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设备准备：搅拌机、泵车、吊车等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人员准备：施工人员、技术人员、管理人员等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安全准备：安全培训、安全检查、安全防护等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预制构件的生产与运输</a:t>
            </a:r>
            <a:endParaRPr lang="zh-CN" altLang="en-US"/>
          </a:p>
        </p:txBody>
      </p:sp>
      <p:sp>
        <p:nvSpPr>
          <p:cNvPr id="104970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预制构件的生产：采用自动化生产线，提高生产效率和质量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预制构件的运输：采用专用运输车辆，确保构件安全运输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预制构件的堆放：按照规定进行堆放，避免构件损坏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预制构件的吊装：采用专用吊装设备，确保构件安全吊装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现场安装与连接</a:t>
            </a:r>
            <a:endParaRPr lang="zh-CN" altLang="en-US"/>
          </a:p>
        </p:txBody>
      </p:sp>
      <p:sp>
        <p:nvSpPr>
          <p:cNvPr id="10497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连接方式：采用螺栓连接或焊接连接，确保连接牢固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现场安装：按照设计图纸进行安装，确保位置准确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连接质量：检查连接处的平整度、密实度，确保连接质量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现场检查：对安装好的构件进行现场检查，确保符合设计要求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https://d.book118.com/985324013300011123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宋体</vt:lpstr>
      <vt:lpstr>Wingdings</vt:lpstr>
      <vt:lpstr>Office Theme</vt:lpstr>
      <vt:lpstr>装配式混凝土矩形渠应用技术规范</vt:lpstr>
      <vt:lpstr>目录</vt:lpstr>
      <vt:lpstr>单击此处添加章节标题</vt:lpstr>
      <vt:lpstr>装配式混凝土矩形渠的概述</vt:lpstr>
      <vt:lpstr>定义与特性</vt:lpstr>
      <vt:lpstr>适用范围</vt:lpstr>
      <vt:lpstr>优势与局限性</vt:lpstr>
      <vt:lpstr>设计要求</vt:lpstr>
      <vt:lpstr>结构设计</vt:lpstr>
      <vt:lpstr>材料选择</vt:lpstr>
      <vt:lpstr>连接方式与节点处理</vt:lpstr>
      <vt:lpstr>防渗与排水设计</vt:lpstr>
      <vt:lpstr>施工工艺与要求</vt:lpstr>
      <vt:lpstr>施工准备</vt:lpstr>
      <vt:lpstr>预制构件的生产与运输</vt:lpstr>
      <vt:lpstr>现场安装与连接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2024-09-27T17:25:59.799</cp:lastPrinted>
  <dcterms:created xsi:type="dcterms:W3CDTF">2024-09-27T09:25:59Z</dcterms:created>
  <dcterms:modified xsi:type="dcterms:W3CDTF">2024-09-27T09:26:02Z</dcterms:modified>
</cp:coreProperties>
</file>