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89FAE-A840-4EA7-B007-ED7706737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91D2C-CD00-47B8-A49B-B3094044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FD98C-6D2A-4C01-A580-2430EA409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27A76-F3AB-4945-9286-3DDF2407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4C3343-0957-4494-8D1C-784C4C50C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D0886B-A549-4B6A-BE08-0C62D700E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B8F9F4-A184-4F83-A9F3-7AF25F41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E7C2E-32FC-4E3D-A501-74C8595A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B98A4-3C5C-451B-9EC9-4BF3ED26B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EA8C5-6E5D-4B0E-94F6-8E8C24E3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88837-DBD0-46ED-B8D2-8FA93D8A1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324324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高血压患者的社交生活注意事项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社交生活对高血压的影响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高血压患者社交生活调整建议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社交技巧与心理调适方法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家庭和朋友在高血压患者社交生活中的作用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4" r="283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3" r="317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阐述高血压患者社交生活的重要性，以引起患者和家属的重视。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提供高血压患者在社交生活中应注意的事项和建议，帮助患者更好地管理自己的健康状况。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由于高血压症状的影响，部分患者的社交活动受到一定程度的限制。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社交活动受限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875" r="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高血压患者在社交场合可能面临较大的心理压力，担心自己的病情被他人知晓或误解。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目前针对高血压患者在社交生活方面的指导相对较少，患者需要更多的关注和支持。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高血压患者的社交生活现状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社交生活对高血压的影响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17" r="14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长期或短期的心理压力，如焦虑、紧张、愤怒等，都会导致血压升高。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心理压力导致血压升高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心理压力不仅会导致血压升高，而高血压本身也可能增加患者的心理压力。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心理压力与高血压的相互作用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心理压力与高血压的关系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252" b="23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在社交活动中，患者可能会因为各种原因（如争吵、兴奋等）产生强烈的情绪波动，从而导致血压波动。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社交活动中往往涉及餐饮，不合理的饮食（如高盐、高脂食物）可能导致血压升高。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社交活动对血压的波动影响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社交活动中的饮食影响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社交活动中的情绪波动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890" b="128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335" b="153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社交环境对高血压患者的挑战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社交环境中的烟酒刺激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在社交环境中，患者可能会接触到烟酒等刺激物，这些都可能导致血压升高。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社交环境中的时间不规律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社交活动可能会导致患者的生活作息时间不规律，从而影响血压控制。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社交环境中的过度娱乐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过度娱乐，如长时间唱歌、跳舞等，可能导致患者疲劳过度，引发血压升高。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高血压患者社交生活调整建议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适度参与社交活动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高血压患者应避免过度疲劳和紧张，适量参与社交活动，以保持身心愉悦。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患者应根据自身病情和医生建议，合理规划社交活动的时间和频率，避免连续参加多个活动导致身体负荷过重。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合理规划社交时间和频率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选择安静的社交场合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高血压患者应避免嘈杂、拥挤的环境，选择安静、舒适的社交场合，以减少外界刺激对血压的影响。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选择轻松愉悦的活动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患者可选择散步、太极拳、瑜伽等轻松愉悦的活动，避免剧烈运动导致血压升高。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选择适宜的社交场合与活动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保持规律作息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高血压患者应保持良好的作息习惯，保证充足的睡眠时间，避免熬夜和过度劳累。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患者应遵循低盐、低脂、低糖的饮食原则，多摄入富含钾、镁、钙等微量元素的食物，如海带、紫菜、芹菜、菠菜、花生等。同时，避免过量饮酒和摄入刺激性食物。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在社交活动中，高血压患者应学会控制情绪，保持平和的心态，避免情绪波动导致血压升高。可尝试通过深呼吸、冥想等方法缓解紧张情绪。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保持良好作息和饮食习惯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https://d.book118.com/985324324013011040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2024-08-30T22:50:16.807</cp:lastPrinted>
  <dcterms:created xsi:type="dcterms:W3CDTF">2024-08-30T14:50:16Z</dcterms:created>
  <dcterms:modified xsi:type="dcterms:W3CDTF">2024-08-30T14:50:18Z</dcterms:modified>
</cp:coreProperties>
</file>