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81D73-E5AC-411F-BA91-1C7C614C0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4C68F-B74B-4C84-955A-2433BE9C2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483C6-54AC-48A4-8286-0EA36CE0B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9F5E8-37A8-4D3E-92BF-B00BAD6C8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E1335A-F28F-4136-9D89-C0031CB99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39BA18-962E-4956-A4DE-2DAA2003E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6880EC-66BB-46CB-9558-3982AE445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7AED8-2D7A-4025-8870-9CE494EFA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5B54B-0B7C-492B-8B27-626FC266C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11EE1-BB26-40CD-9B76-5F83F3BF5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B2E95-946A-4A18-91F3-323AF3F38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2432412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磁感应力和磁感应强度的大小关系教学设计方案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磁感应力和磁感应强度基本概念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实验设计与操作过程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数据处理与结果分析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结论总结与拓展延伸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0292" b="20292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通过本次教学，使学生掌握磁感应力和磁感应强度的大小关系，理解其在磁场中的作用和意义，并能够应用于实际问题中。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磁感应力和磁感应强度是磁场中的两个重要物理量，它们在电磁学、电机学等领域中有着广泛的应用。因此，对于学生来说，掌握它们的大小关系及其应用是非常必要的。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介绍磁感应力的定义、性质及其与磁场的关系。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磁感应力的概念和定义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阐述磁感应强度的定义、性质及其与磁场的关系。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磁感应强度的概念和定义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详细讲解磁感应力和磁感应强度之间的大小关系，包括其在不同磁场条件下的变化规律。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磁感应力和磁感应强度的大小关系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通过实例分析，让学生了解磁感应力和磁感应强度在电磁学、电机学等领域中的应用。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磁感应力和磁感应强度的应用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磁感应力和磁感应强度基本概念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43" r="59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38" r="308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磁感应力是指磁场对放入其中的电流元的作用力，其大小与电流元在磁场中的位置和方向有关。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磁感应力定义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磁感应力是一种矢量，具有大小和方向。其方向与电流元和磁场方向都垂直，遵循左手定则。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磁感应力性质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磁感应力定义及性质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" b="2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磁感应强度是描述磁场强弱和方向的物理量，用符号B表示。它表示单位正电荷在磁场中所受的力与其速度方向垂直的分量。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在国际单位制中，磁感应强度的单位是特斯拉（T）。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磁感应强度定义及单位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磁感应强度单位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磁感应强度定义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磁感应力和磁感应强度都与磁场有关，是描述磁场性质的物理量。其中，磁感应力是磁场对电流元的作用力，而磁感应强度则描述了磁场的强弱和方向。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感应力是矢量，具有大小和方向，与电流元和磁场方向都垂直；而磁感应强度是标量，只有大小没有方向，表示单位正电荷在磁场中所受的力与其速度方向垂直的分量。此外，二者单位也不同，磁感应力的单位是牛顿（N），而磁感应强度的单位是特斯拉（T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二者之间联系与区别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永磁体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由永磁体产生的磁场中，磁感应力和磁感应强度的大小关系相对稳定，主要受到永磁体的形状、大小和磁化方向的影响。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电磁铁产生的磁场中，磁感应力和磁感应强度的大小关系受到电流强度、线圈匝数、铁芯材料等因素的影响，表现出较大的可变性。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磁场源类型对二者关系影响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距离变化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随着与磁场源距离的增加，磁感应力和磁感应强度的大小关系逐渐减弱，遵循磁场随距离衰减的规律。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方向变化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当观察点相对于磁场源的方向发生变化时，磁感应力和磁感应强度的大小关系也会受到影响，表现出各向异性的特点。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空间位置变化对二者关系影响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685" b="46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其他可能影响因素探讨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温度对磁性材料的磁性能具有显著影响，因此温度变化可能导致磁感应力和磁感应强度的大小关系发生变化。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外部磁场干扰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外部磁场可能对测量点的磁场产生影响，从而改变磁感应力和磁感应强度的大小关系。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测量误差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由于测量设备精度、操作规范等因素的影响，可能导致实际测量结果与理论值存在偏差。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https://d.book118.com/985324324123011041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2024-09-01T22:50:10.242</cp:lastPrinted>
  <dcterms:created xsi:type="dcterms:W3CDTF">2024-09-01T14:50:10Z</dcterms:created>
  <dcterms:modified xsi:type="dcterms:W3CDTF">2024-09-01T14:50:12Z</dcterms:modified>
</cp:coreProperties>
</file>