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E3130-2A1B-47D9-8DBC-AB38BA8F8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90A6B-7780-437B-83DF-B1E17602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452D1-E7E2-4FFB-A0EF-DFDAF1BC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16FBD-1F62-4650-B5CC-319576C8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F1FBE-D228-4F76-86E0-F8B4C79C3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8C1B3-E42C-459D-B071-E432F3D3A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4E354-6AC4-4FE1-BADB-A823C181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90148-23BD-4150-B52F-F8B6D66C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6352A-2531-4538-AC01-8C9DBBB34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C068C-EA01-4E44-8E85-F2A1345C3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33395-55E1-4A1A-A3D9-CDA99BCD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3023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护理青少年健康宣教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青少年健康问题概述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护理宣教内容与方法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护理宣教实施与评估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10" r="27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提高青少年对健康问题的认识，培养良好的生活习惯，预防疾病，促进健康成长。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青少年阶段是身体和心理发展的关键时期，面临着学习、社交、生理等多方面的压力和挑战，因此需要特别关注其健康问题。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659" r="106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正确的健康知识和行为有助于青少年健康成长，预防疾病，提高身体素质。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促进健康成长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通过健康宣教，帮助青少年养成良好的生活习惯，如合理饮食、规律作息、适量运动等。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增强青少年的自我保护意识，使其能够识别和避免危险因素，维护自身健康。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降低青少年患病率，减轻家庭和社会的医疗负担，提高整体健康水平。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减轻家庭和社会负担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青少年健康问题概述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常见健康问题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长时间近距离看电子屏幕，缺乏户外活动等导致视力下降。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不合理的饮食结构、缺乏运动等导致体重超标。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学习压力、人际关系、自我认知等导致焦虑、抑郁等心理问题。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偏食、挑食等导致缺乏必要的营养素。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021" b="50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402" r="74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06" r="165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如熬夜、不规律的作息时间、过度使用电子产品等。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繁重的学业负担，过高的期望值等对青少年的身心健康产生负面影响。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家庭氛围、家庭教育方式、家庭经济条件等对青少年的身心健康产生影响。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网络暴力、媒体影响、社会价值观等对青少年的身心健康产生影响。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合理安排作息时间，保证充足的睡眠，适量运动，保持良好的饮食习惯，减少电子产品的使用时间。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建立健康的生活方式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提高自我保健意识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家庭和学校的支持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社会环境的改善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青少年应该了解自己的身体状况，定期进行体检，发现问题及时就医。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家长和学校应该关注青少年的身心健康，提供必要的支持和帮助，营造良好的成长环境。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政府和社会应该加强对青少年的保护和关爱，减少不良因素的影响，提高青少年的生活质量和幸福感。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护理宣教内容与方法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313" r="20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培养良好的饮食习惯是青少年健康的关键。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处于生长发育的关键期，需要充足的营养支持。家长和学校应教育孩子养成健康的饮食习惯，包括定时定量、均衡饮食、避免过度摄入高糖高脂食物等。同时，应鼓励孩子多摄入新鲜蔬菜和水果，以补充维生素和矿物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https://d.book118.com/985330233312011044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2024-09-07T09:56:28.715</cp:lastPrinted>
  <dcterms:created xsi:type="dcterms:W3CDTF">2024-09-07T01:56:28Z</dcterms:created>
  <dcterms:modified xsi:type="dcterms:W3CDTF">2024-09-07T01:56:30Z</dcterms:modified>
</cp:coreProperties>
</file>