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7EE3C4C-6745-493B-A931-87A53B2361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3FC60C6-3248-4BC5-A5EE-2D99C21EEE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46EDB0D-1FA5-44D7-B0D8-96CEA42078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E8C3F33-2F5C-4AF7-BB9B-6CD19D3F9B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69CD19D-1ADE-479C-9B08-904DEB4BE3A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8CF928E-2C8F-4602-AF50-BF65EDFAE25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25EBB20-8E66-4DFC-A4A4-8740E4DBF88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EC79795-EBCE-4B7B-9CBD-71F58D39E6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0DC5A2E-AC7F-4CBF-A051-5F95D0C28D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C7B4809-8F89-49DD-95C3-441A2CCC00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06A81E2-594B-4492-82AB-8451393129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8533103311401112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489687" y="2615175"/>
            <a:ext cx="98869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solidFill>
                <a:latin typeface="Microsoft Yahei"/>
                <a:ea typeface="Microsoft Yahei"/>
                <a:cs typeface="Microsoft Yahei"/>
              </a:rPr>
              <a:t>心理健康实验总结</a:t>
            </a:r>
          </a:p>
        </p:txBody>
      </p:sp>
      <p:sp>
        <p:nvSpPr>
          <p:cNvPr id="3" name="TextBox 3"/>
          <p:cNvSpPr txBox="1"/>
          <p:nvPr/>
        </p:nvSpPr>
        <p:spPr>
          <a:xfrm>
            <a:off x="489687" y="5731877"/>
            <a:ext cx="24479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solidFill>
                <a:latin typeface="Microsoft Yahei"/>
                <a:ea typeface="Microsoft Yahei"/>
                <a:cs typeface="Microsoft Yahei"/>
              </a:rPr>
              <a:t>汇报人：XXX</a:t>
            </a:r>
          </a:p>
        </p:txBody>
      </p:sp>
      <p:sp>
        <p:nvSpPr>
          <p:cNvPr id="4" name="TextBox 4"/>
          <p:cNvSpPr txBox="1"/>
          <p:nvPr/>
        </p:nvSpPr>
        <p:spPr>
          <a:xfrm>
            <a:off x="2831743" y="5731877"/>
            <a:ext cx="693420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solidFill>
                <a:latin typeface="Microsoft Yahei"/>
                <a:ea typeface="Microsoft Yahei"/>
                <a:cs typeface="Microsoft Yahei"/>
              </a:rPr>
              <a:t>2024-01-11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27" y="0"/>
            <a:ext cx="12191747" cy="6858000"/>
          </a:xfrm>
          <a:prstGeom prst="rect">
            <a:avLst/>
          </a:prstGeom>
        </p:spPr>
      </p:pic>
      <p:sp>
        <p:nvSpPr>
          <p:cNvPr id="3" name="TextBox 3"/>
          <p:cNvSpPr txBox="1"/>
          <p:nvPr/>
        </p:nvSpPr>
        <p:spPr>
          <a:xfrm>
            <a:off x="1433708" y="1852562"/>
            <a:ext cx="6974588"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solidFill>
                <a:latin typeface="Microsoft Yahei"/>
                <a:ea typeface="Microsoft Yahei"/>
                <a:cs typeface="Microsoft Yahei"/>
              </a:rPr>
              <a:t>实验概述</a:t>
            </a:r>
          </a:p>
          <a:p>
            <a:pPr marL="203200" lvl="0" indent="-203200">
              <a:lnSpc>
                <a:spcPct val="140000"/>
              </a:lnSpc>
              <a:spcBef>
                <a:spcPts val="375"/>
              </a:spcBef>
              <a:buFont typeface="Arial"/>
              <a:buChar char="•"/>
            </a:pPr>
            <a:r>
              <a:rPr lang="en-US" sz="2400">
                <a:solidFill>
                  <a:schemeClr val="accent1"/>
                </a:solidFill>
                <a:latin typeface="Microsoft Yahei"/>
                <a:ea typeface="Microsoft Yahei"/>
                <a:cs typeface="Microsoft Yahei"/>
              </a:rPr>
              <a:t>实验结果</a:t>
            </a:r>
          </a:p>
          <a:p>
            <a:pPr marL="203200" lvl="0" indent="-203200">
              <a:lnSpc>
                <a:spcPct val="140000"/>
              </a:lnSpc>
              <a:spcBef>
                <a:spcPts val="375"/>
              </a:spcBef>
              <a:buFont typeface="Arial"/>
              <a:buChar char="•"/>
            </a:pPr>
            <a:r>
              <a:rPr lang="en-US" sz="2400">
                <a:solidFill>
                  <a:schemeClr val="accent1"/>
                </a:solidFill>
                <a:latin typeface="Microsoft Yahei"/>
                <a:ea typeface="Microsoft Yahei"/>
                <a:cs typeface="Microsoft Yahei"/>
              </a:rPr>
              <a:t>实验结论</a:t>
            </a:r>
          </a:p>
          <a:p>
            <a:pPr marL="203200" lvl="0" indent="-203200">
              <a:lnSpc>
                <a:spcPct val="140000"/>
              </a:lnSpc>
              <a:spcBef>
                <a:spcPts val="375"/>
              </a:spcBef>
              <a:buFont typeface="Arial"/>
              <a:buChar char="•"/>
            </a:pPr>
            <a:r>
              <a:rPr lang="en-US" sz="2400">
                <a:solidFill>
                  <a:schemeClr val="accent1"/>
                </a:solidFill>
                <a:latin typeface="Microsoft Yahei"/>
                <a:ea typeface="Microsoft Yahei"/>
                <a:cs typeface="Microsoft Yahei"/>
              </a:rPr>
              <a:t>实验反思与改进</a:t>
            </a:r>
          </a:p>
          <a:p>
            <a:pPr marL="203200" lvl="0" indent="-203200">
              <a:lnSpc>
                <a:spcPct val="140000"/>
              </a:lnSpc>
              <a:spcBef>
                <a:spcPts val="375"/>
              </a:spcBef>
              <a:buFont typeface="Arial"/>
              <a:buChar char="•"/>
            </a:pPr>
            <a:r>
              <a:rPr lang="en-US" sz="2400">
                <a:solidFill>
                  <a:schemeClr val="accent1"/>
                </a:solidFill>
                <a:latin typeface="Microsoft Yahei"/>
                <a:ea typeface="Microsoft Yahei"/>
                <a:cs typeface="Microsoft Yahei"/>
              </a:rPr>
              <a:t>参考文献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1706803" y="1236400"/>
            <a:ext cx="7392082"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sp>
        <p:nvSpPr>
          <p:cNvPr id="3" name="TextBox 3"/>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solidFill>
                <a:latin typeface="Microsoft Yahei"/>
                <a:ea typeface="Microsoft Yahei"/>
                <a:cs typeface="Microsoft Yahei"/>
              </a:rPr>
              <a:t>实验概述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19849" b="19849"/>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通过实验，我们旨在评估所采取的心理健康干预措施对参与者心理健康状况的影响。</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评估心理健康干预措施的效果</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实验不仅关注干预效果，还希望深入了解心理健康问题的成因，为后续研究和治疗提供依据。</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探索心理健康问题的成因</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实验的另一目的是提高大众对心理健康问题的认识，促进社会对心理健康的关注和重视。</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提高心理健康意识</a:t>
            </a:r>
          </a:p>
        </p:txBody>
      </p: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实验目的</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参与者职业背景</a:t>
            </a:r>
          </a:p>
        </p:txBody>
      </p:sp>
      <p:sp>
        <p:nvSpPr>
          <p:cNvPr id="3" name="TextBox 3"/>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参与者来自不同的职业背景，包括学生、教师、医生、工程师、家庭主妇等，以探究职业对心理健康的影响。</a:t>
            </a:r>
          </a:p>
        </p:txBody>
      </p:sp>
      <p:sp>
        <p:nvSpPr>
          <p:cNvPr id="4" name="TextBox 4"/>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参与者心理健康状况</a:t>
            </a:r>
          </a:p>
        </p:txBody>
      </p:sp>
      <p:sp>
        <p:nvSpPr>
          <p:cNvPr id="5" name="TextBox 5"/>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实验参与者中包括心理健康状况良好、存在轻度心理问题以及患有严重心理疾病的个体，以便进行对比分析。</a:t>
            </a:r>
          </a:p>
        </p:txBody>
      </p:sp>
      <p:sp>
        <p:nvSpPr>
          <p:cNvPr id="6" name="TextBox 6"/>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参与者年龄分布</a:t>
            </a:r>
          </a:p>
        </p:txBody>
      </p:sp>
      <p:sp>
        <p:nvSpPr>
          <p:cNvPr id="7" name="TextBox 7"/>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实验参与者年龄跨度从青少年到老年人，涵盖了各个年龄段，以便全面了解不同年龄段人群的心理健康状况。</a:t>
            </a:r>
          </a:p>
        </p:txBody>
      </p:sp>
      <p:pic>
        <p:nvPicPr>
          <p:cNvPr id="8" name="Picture 8"/>
          <p:cNvPicPr>
            <a:picLocks noChangeAspect="1"/>
          </p:cNvPicPr>
          <p:nvPr/>
        </p:nvPicPr>
        <p:blipFill>
          <a:blip r:embed="rId2"/>
          <a:srcRect l="14990" r="14990"/>
          <a:stretch>
            <a:fillRect/>
          </a:stretch>
        </p:blipFill>
        <p:spPr>
          <a:xfrm>
            <a:off x="869006" y="1293634"/>
            <a:ext cx="4563025" cy="4563025"/>
          </a:xfrm>
          <a:prstGeom prst="diamond">
            <a:avLst/>
          </a:prstGeom>
        </p:spPr>
      </p:pic>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实验参与者</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7944" r="17944"/>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数据收集与分析</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通过问卷调查、访谈和观察等方法收集数据，运用统计分析技术对数据进行分析，探究各因素之间的关联和影响。</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前测与后测</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实验开始前对所有参与者进行心理健康状况的前测，实验结束后进行后测，以评估干预措施的效果。</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控制组与实验组</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实验设计包括控制组和实验组，通过对比分析以排除其他因素的影响，确保实验结果的准确性。</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实验方法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1706803" y="1236400"/>
            <a:ext cx="7392082"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sp>
        <p:nvSpPr>
          <p:cNvPr id="3" name="TextBox 3"/>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solidFill>
                <a:latin typeface="Microsoft Yahei"/>
                <a:ea typeface="Microsoft Yahei"/>
                <a:cs typeface="Microsoft Yahei"/>
              </a:rPr>
              <a:t>实验结果</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134" r="12134"/>
          <a:stretch>
            <a:fillRect/>
          </a:stretch>
        </p:blipFill>
        <p:spPr>
          <a:xfrm>
            <a:off x="454963" y="1569535"/>
            <a:ext cx="4219249" cy="4219249"/>
          </a:xfrm>
          <a:prstGeom prst="ellipse">
            <a:avLst/>
          </a:prstGeom>
        </p:spPr>
      </p:pic>
      <p:sp>
        <p:nvSpPr>
          <p:cNvPr id="3" name="AutoShape 3"/>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数据收集</a:t>
            </a:r>
          </a:p>
        </p:txBody>
      </p:sp>
      <p:sp>
        <p:nvSpPr>
          <p:cNvPr id="5" name="TextBox 5"/>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实验过程中共收集了1000名受试者的心理健康数据，包括自我报告问卷、行为观察和生理指标等。</a:t>
            </a:r>
          </a:p>
        </p:txBody>
      </p:sp>
      <p:sp>
        <p:nvSpPr>
          <p:cNvPr id="6" name="AutoShape 6"/>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数据处理</a:t>
            </a:r>
          </a:p>
        </p:txBody>
      </p:sp>
      <p:sp>
        <p:nvSpPr>
          <p:cNvPr id="9" name="TextBox 9"/>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采用统计分析软件对数据进行处理，包括数据清洗、缺失值处理、异常值检测等。</a:t>
            </a:r>
          </a:p>
        </p:txBody>
      </p:sp>
      <p:sp>
        <p:nvSpPr>
          <p:cNvPr id="10" name="AutoShape 10"/>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数据转化</a:t>
            </a:r>
          </a:p>
        </p:txBody>
      </p:sp>
      <p:sp>
        <p:nvSpPr>
          <p:cNvPr id="13" name="TextBox 13"/>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将原始数据转化为可分析的统计量，如均值、标准差、相关性等。</a:t>
            </a:r>
          </a:p>
        </p:txBody>
      </p:sp>
      <p:sp>
        <p:nvSpPr>
          <p:cNvPr id="14" name="AutoShape 14"/>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数据分析</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0778" r="10778"/>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通过图表展示实验结果，如柱状图、折线图、饼图等，以便直观地呈现数据关系和变化趋势。</a:t>
            </a:r>
            <a:endParaRPr lang="en-US" sz="1100"/>
          </a:p>
        </p:txBody>
      </p:sp>
      <p:sp>
        <p:nvSpPr>
          <p:cNvPr id="8" name="AutoShape 8"/>
          <p:cNvSpPr/>
          <p:nvPr/>
        </p:nvSpPr>
        <p:spPr>
          <a:xfrm>
            <a:off x="8901714" y="1901965"/>
            <a:ext cx="2084387" cy="46037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图表展示</a:t>
            </a:r>
            <a:endParaRPr lang="en-US" sz="1100"/>
          </a:p>
        </p:txBody>
      </p:sp>
      <p:sp>
        <p:nvSpPr>
          <p:cNvPr id="9" name="AutoShape 9"/>
          <p:cNvSpPr/>
          <p:nvPr/>
        </p:nvSpPr>
        <p:spPr>
          <a:xfrm>
            <a:off x="8406414" y="45259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通过表格展示实验结果，包括各项指标的描述性统计量和推论性统计量，以便进行更深入的数据分析。</a:t>
            </a:r>
            <a:endParaRPr lang="en-US" sz="1100"/>
          </a:p>
        </p:txBody>
      </p:sp>
      <p:sp>
        <p:nvSpPr>
          <p:cNvPr id="10" name="AutoShape 10"/>
          <p:cNvSpPr/>
          <p:nvPr/>
        </p:nvSpPr>
        <p:spPr>
          <a:xfrm>
            <a:off x="8901714" y="4005263"/>
            <a:ext cx="2084387" cy="46037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表格展示</a:t>
            </a:r>
            <a:endParaRPr lang="en-US" sz="1100"/>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结果展示</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显著性检验</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通过t检验、卡方检验等方法对实验结果进行显著性检验，以确定各组之间的差异是否具有统计学上的意义。</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效应量估计</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根据实验结果估计效应量的大小，以了解实验处理对心理健康的影响程度。</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结果解释</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根据实验结果和相关理论，对心理健康实验的结果进行解释和讨论，并提出相应的建议和展望。</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结果解读</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https://d.book118.com/985331033114011121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E0E07"/>
      </a:dk1>
      <a:lt1>
        <a:srgbClr val="EFEED8"/>
      </a:lt1>
      <a:dk2>
        <a:srgbClr val="0E0E07"/>
      </a:dk2>
      <a:lt2>
        <a:srgbClr val="FFE5B9"/>
      </a:lt2>
      <a:accent1>
        <a:srgbClr val="00608A"/>
      </a:accent1>
      <a:accent2>
        <a:srgbClr val="0080B8"/>
      </a:accent2>
      <a:accent3>
        <a:srgbClr val="FFA89D"/>
      </a:accent3>
      <a:accent4>
        <a:srgbClr val="EFA572"/>
      </a:accent4>
      <a:accent5>
        <a:srgbClr val="2DA9AE"/>
      </a:accent5>
      <a:accent6>
        <a:srgbClr val="5BA2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2024-09-24T07:30:02.897</cp:lastPrinted>
  <dcterms:created xsi:type="dcterms:W3CDTF">2024-09-23T23:30:02Z</dcterms:created>
  <dcterms:modified xsi:type="dcterms:W3CDTF">2024-09-23T23:30:04Z</dcterms:modified>
</cp:coreProperties>
</file>