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E8DA4E-CE14-4CAE-B9AE-245BF17C6A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C44A37-5A3A-45C6-8C46-8A76407760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BB02AB-D9AC-4429-BC1A-F18AF11ADC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11CD07-6452-4EE9-B805-0C06BEBFB3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0CD26CC-6149-4578-B7D0-93C3D4F003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47A1CE5-A3C5-4794-89B1-0C655C53E4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056BD60-1C08-4106-BE4C-C3217519FB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D598AC-3656-4454-A040-069EF5C547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659B885-713F-478B-B157-30082AD325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D202D7-CE95-413A-A538-3620C6E048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044DE8-9EC1-4052-9701-14028E1548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85331113013011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加强企业环境管理与监督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2024-01-02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企业环境管理现状及问题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加强企业环境管理的措施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企业环境监督的体系建设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企业环境管理与监督的实践案例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未来展望与建议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3706" r="23706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应对环境挑战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随着工业化和城市化的快速发展，企业活动对环境的影响日益显著。加强企业环境管理与监督是应对环境挑战、实现可持续发展的必要手段。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履行社会责任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企业作为社会的重要组成部分，有责任关注其活动对环境的影响，并采取措施减少负面影响。加强环境管理与监督有助于企业履行社会责任，提升企业形象。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促进绿色发展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绿色发展已成为全球共识，加强企业环境管理与监督是推动绿色发展的重要途径。通过改进生产工艺、提高资源利用效率、减少污染物排放等措施，企业可以实现经济效益和环境效益的双赢。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未来工作计划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阐述未来一段时间内企业在环境管理和监督方面的工作计划，包括改进环境管理体系、加强环保设施建设、加大环保投入等方面的具体措施。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企业环境管理现状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介绍企业在环境管理方面的现状，包括环境管理体系建设、环保设施运行、污染物排放控制等方面的情况。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环境监督检查结果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汇报近期对企业进行的环境监督检查结果，包括监督检查的频次、内容、发现的问题及整改情况等。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企业环境风险评估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对企业可能面临的环境风险进行评估，包括潜在的环境污染事故、生态破坏事件等，并提出相应的应对措施。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企业环境管理现状及问题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8681" b="868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2559" r="255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4" b="14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当前环境管理状况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环保意识逐渐增强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随着社会对环境保护的重视，企业的环保意识也在逐渐增强，越来越多的企业开始关注自身的环境行为。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管理体系不断完善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许多企业已经建立了环境管理体系，通过引进先进的管理理念和方法，不断提高环境管理水平。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环保投入逐年增加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企业在环保方面的投入逐年增加，包括环保设施建设、环保技术研发、环保人员培训等。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部分企业仍然存在重经济轻环保的思想，对环保工作不够重视，缺乏环保意识。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环保意识不足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3792" r="137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违法排污现象严重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300" r="163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环保监管不到位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一些企业为了降低成本，存在违法排污、超标排放等行为，严重污染环境。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部分地区环保监管力度不够，存在监管漏洞和盲区，导致一些企业能够逃避监管。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存在的主要问题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一些企业为了追求经济利益最大化，忽视环保责任和义务，采取违法手段降低成本。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3708" r="3708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417" r="141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6167" r="61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经济利益驱动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部分企业缺乏对环保工作的认识和了解，没有意识到环保工作的重要性和紧迫性。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环保意识淡漠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部分地区环保监管制度不完善，监管手段单一，缺乏有效的制约和惩罚措施。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监管制度不完善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问题产生的原因分析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加强企业环境管理的措施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3792" r="1379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加强环境管理制度的宣传和培训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企业应加强对员工的环境意识教育，提高员工对环境管理制度的认知和遵守程度。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制定详细的环境管理计划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企业应制定全面的环境管理计划，明确环境目标、指标、管理措施和实施方案。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建立健全环境管理机构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企业应设立专门的环境管理部门或指定专人负责环境管理工作，确保环境管理制度的有效实施。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完善环境管理制度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强化环境监测和信息公开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政府应加强对企业环境监测的监管，确保监测数据的真实性和准确性，并及时公开环境监测信息，接受社会监督。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建立企业环境信用评价制度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政府应建立企业环境信用评价制度，对企业在环境保护方面的表现进行评价和公示，激励企业自觉遵守环保法律法规。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加大环保执法力度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政府应加强对企业的环保执法力度，对违反环保法律法规的企业进行严厉处罚，形成有效的威慑力。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9625" r="9625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加强环境监管力度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800" r="13800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企业应积极采用先进的清洁生产技术，减少生产过程中的污染排放和资源消耗，提高资源利用效率。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推广清洁生产技术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企业应按照循环经济理念，构建从产品设计、生产到废弃物回收利用的全过程资源节约和环境友好的生产模式。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实施循环经济模式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企业应加强对废弃物的处理和资源化利用，减少废弃物的排放和对环境的污染，推动废弃物资源化利用产业的发展。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加强废弃物处理和资源化利用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推行清洁生产和循环经济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https://d.book118.com/985331113013011040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2024-08-30T22:50:46.174</cp:lastPrinted>
  <dcterms:created xsi:type="dcterms:W3CDTF">2024-08-30T14:50:46Z</dcterms:created>
  <dcterms:modified xsi:type="dcterms:W3CDTF">2024-08-30T14:50:48Z</dcterms:modified>
</cp:coreProperties>
</file>