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45865-4E8F-4C12-9C3D-130F311F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CDA13-D74C-421A-8A5F-D9DA510A4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6512E-F5DD-42B0-9CBE-C3B48996F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6BA24-7B3C-41AD-938D-2F3383E4D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06DD8-65B2-48D5-A440-2AB60BA22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EE981-D65E-4B36-A0BC-00124925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D7111E-8121-448D-9834-79B51C28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98104-EB70-4C60-9D3B-8676B1E2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BE643-EBE8-46BE-8EF5-E3647703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31273-E3E1-4407-82C4-912CEA48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7E9B9-CCF5-40F9-9161-FE49FBFD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31133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资本市场波动的风险评估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资本市场波动概述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各类资产波动风险分析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投资者行为对波动风险影响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监管政策对波动风险影响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对资本市场波动进行风险评估，旨在识别潜在风险，为投资者提供决策依据，确保市场稳定和投资者权益。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随着全球化和金融市场的不断发展，资本市场波动日益频繁且复杂。对资本市场波动进行风险评估，有助于及时发现并应对风险，维护市场稳定和投资者信心。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本次评估将涵盖股票、债券、期货、期权等主要资本市场产品，以及宏观经济、政策调整、市场情绪等影响因素。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采用定性和定量相结合的方法进行评估。具体包括收集和分析历史数据、建立风险评估模型、进行压力测试等。同时，结合专家意见和市场调研，对评估结果进行综合分析。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资本市场波动概述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资本市场是指长期资金借贷和证券交易的场所，包括股票市场、债券市场、基金市场等。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提供融资平台，实现资源优化配置；提供投资平台，实现财富增值；提供风险管理工具，实现风险分散和转移。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资本市场波动包括正常波动和异常波动，正常波动是由市场供求关系引起的价格波动，异常波动则是由突发事件、政策变化等非市场因素引起的价格波动。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经济周期、政策变化、国际环境、投资者情绪等多种因素都可能导致资本市场波动。例如，经济繁荣时，投资者信心增强，资本市场表现活跃；政策收紧时，市场资金供给减少，可能导致资本市场下跌。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资本市场历史上经历过多次大幅波动，如1929年美国股市大崩盘、2008年全球金融危机等。这些波动往往伴随着经济衰退、企业破产、投资者损失惨重等后果。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历史波动情况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波动的原因主要包括经济周期、政策失误、金融创新过度、投资者非理性行为等。例如，2008年全球金融危机爆发前，金融市场过度创新，衍生品泛滥，导致市场风险不断累积，最终引发全球范围内的金融危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历史波动原因分析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历史波动情况回顾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获取国内外宏观经济指标，如GDP、CPI、利率等，以评估宏观经济因素对资本市场波动的影响。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对收集到的数据进行清洗、去重、异常值处理等，以保证数据质量和模型准确性。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新闻舆情数据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通过爬虫技术抓取新闻、社交媒体等平台的舆情数据，分析投资者情绪和市场预期。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历史交易数据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收集资本市场历史交易数据，包括股票价格、交易量、涨跌幅等，用于分析市场波动情况。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采用波动率、相关系数等指标衡量市场风险，评估市场整体的波动情况。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流动性风险指标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操作风险指标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运用信用评级、违约概率等指标评估企业的信用风险，反映企业偿债能力和违约可能性。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通过成交量、换手率等指标衡量市场的流动性风险，评估投资者在市场中买卖证券的难易程度。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采用交易失误率、系统故障率等指标评估操作风险，反映交易系统和人员操作的可靠性。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根据风险评估目标和数据特点选择合适的模型，如VAR模型、CreditMetrics模型、LSTM神经网络模型等。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利用历史数据对模型参数进行估计，确定模型的结构和参数值。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采用历史模拟法、蒙特卡洛模拟法等对模型进行验证，评估模型的准确性和可靠性。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根据模型验证结果对模型进行优化改进，提高模型的预测精度和风险管理效果。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模型构建与验证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各类资产波动风险分析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009" r="170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股票市场波动风险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投资者情绪容易受到各种因素的影响，如经济数据、政策变化、国际形势等，导致市场情绪波动，进而引发股票价格波动。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股票市场的流动性受到市场参与者、交易制度等多种因素的影响，当市场流动性不足时，可能导致股票价格大幅波动。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公司业绩变动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上市公司业绩的好坏直接影响其股票价格。当公司业绩表现不佳时，股票价格可能下跌；反之，则可能上涨。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https://d.book118.com/985331133234011110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2024-09-16T02:19:22.566</cp:lastPrinted>
  <dcterms:created xsi:type="dcterms:W3CDTF">2024-09-15T18:19:22Z</dcterms:created>
  <dcterms:modified xsi:type="dcterms:W3CDTF">2024-09-15T18:19:24Z</dcterms:modified>
</cp:coreProperties>
</file>